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73" r:id="rId6"/>
    <p:sldId id="274" r:id="rId7"/>
    <p:sldId id="261" r:id="rId8"/>
    <p:sldId id="275" r:id="rId9"/>
    <p:sldId id="277" r:id="rId10"/>
    <p:sldId id="276" r:id="rId11"/>
    <p:sldId id="264" r:id="rId12"/>
    <p:sldId id="268" r:id="rId13"/>
    <p:sldId id="280" r:id="rId14"/>
    <p:sldId id="281" r:id="rId15"/>
    <p:sldId id="267" r:id="rId16"/>
    <p:sldId id="278" r:id="rId17"/>
    <p:sldId id="279" r:id="rId18"/>
    <p:sldId id="266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mr-mo-musika.narod.ru/images/p20_chaykovskiy_03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quator.avenue.com.ua/uploads/posts/2011-04/1301983348_rrssryeryor-rrsrrr-www.kinokopilka.tv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retical-history.ru/forum/viewtopic.php?f=10&amp;t=785" TargetMode="External"/><Relationship Id="rId7" Type="http://schemas.openxmlformats.org/officeDocument/2006/relationships/hyperlink" Target="http://www.innyc.ru/archives/5215" TargetMode="External"/><Relationship Id="rId2" Type="http://schemas.openxmlformats.org/officeDocument/2006/relationships/hyperlink" Target="http://old.rian.ru/photolents/20100425/225970720_5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veinternet.ru/users/lusiya78/post318985148" TargetMode="External"/><Relationship Id="rId5" Type="http://schemas.openxmlformats.org/officeDocument/2006/relationships/hyperlink" Target="https://fotki.yandex.ru/users/lar9966/album/99720/" TargetMode="External"/><Relationship Id="rId4" Type="http://schemas.openxmlformats.org/officeDocument/2006/relationships/hyperlink" Target="http://russian.china.org.cn/exclusive/txt/201305/08/content_28758961_4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rchitectworld.ru/images/moskovskaya_gosudarstvennaya_2_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158003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Пётр Ильич Чайковский</a:t>
            </a:r>
            <a:endParaRPr lang="ru-RU" sz="6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5500702"/>
            <a:ext cx="8786874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1840-1893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Русский композитор, дирижёр,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педагог</a:t>
            </a:r>
            <a:endParaRPr lang="ru-RU" sz="28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9" name="Picture 3" descr="C:\Users\user\Desktop\2536fa0683442b09cc88055576c971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mai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71941"/>
            <a:ext cx="3929090" cy="26335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4678" y="642918"/>
            <a:ext cx="5786478" cy="3154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1878 года Чайковский вернулся в Россию после путешествия за границей и приехал погостить к своей сестре в Каменку, </a:t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в имение под  Киевом.</a:t>
            </a:r>
            <a:endParaRPr lang="ru-RU" dirty="0"/>
          </a:p>
        </p:txBody>
      </p:sp>
      <p:pic>
        <p:nvPicPr>
          <p:cNvPr id="5" name="Picture 2" descr="Картинка 3 из 309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325042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501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Сочинение "Детского альбома"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первое обращение композитора к детской теме 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Рисунок 2" descr="det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8907">
            <a:off x="3175682" y="254454"/>
            <a:ext cx="3674403" cy="528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37 из 28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821916" cy="53640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ПЬЕСЫ ДЛЯ ФОРТЕПИАНО,</a:t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посвящены любимому племяннику композитора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4810" y="1285860"/>
            <a:ext cx="4429156" cy="5357850"/>
          </a:xfrm>
        </p:spPr>
        <p:txBody>
          <a:bodyPr>
            <a:normAutofit/>
          </a:bodyPr>
          <a:lstStyle/>
          <a:p>
            <a:pPr marL="342900" lvl="0" indent="-342900" algn="r">
              <a:buFont typeface="+mj-lt"/>
              <a:buAutoNum type="arabicPeriod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Утренняя молитва 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2. Зимнее утро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3. Мама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4. Игра в лошадки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5. Марш деревянных солдатиков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6. Болезнь куклы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7. Похороны куклы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8. Вальс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9. Новая кукла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10. Мазурка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11. Русская песня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12. Мужик на гармонике играет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13. Камаринская</a:t>
            </a:r>
            <a:endParaRPr lang="ru-RU" sz="1500" b="1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285860"/>
            <a:ext cx="45005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14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. Полька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15. Итальянская песенка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16. Старинная французская песенка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17. Немецкая песенка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18. Неаполитанская песенка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19. Нянина сказка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20. Баба Яга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21. Сладкая греза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22. Песня жаворонка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23. Шарманщик поет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24. В церкви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e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68"/>
            <a:ext cx="9144000" cy="683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74024291_4000491_karnegiholl_pri_chaikovs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09941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92971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«Карнеги-холл» - крупнейший концертный центр Америки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71739-kodirovanie-ot-alkogolizma-dispan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572032" cy="3273575"/>
          </a:xfrm>
          <a:prstGeom prst="rect">
            <a:avLst/>
          </a:prstGeom>
          <a:noFill/>
        </p:spPr>
      </p:pic>
      <p:pic>
        <p:nvPicPr>
          <p:cNvPr id="2051" name="Picture 3" descr="C:\Users\user\Desktop\o_klin30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00570"/>
            <a:ext cx="2724152" cy="18107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Музей в Клину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2" name="Picture 4" descr="C:\Users\user\Desktop\Дом-Музей_1-90808736c7ed6f5f584cc5a12749ec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46" y="4500570"/>
            <a:ext cx="2476516" cy="1857388"/>
          </a:xfrm>
          <a:prstGeom prst="rect">
            <a:avLst/>
          </a:prstGeom>
          <a:noFill/>
        </p:spPr>
      </p:pic>
      <p:pic>
        <p:nvPicPr>
          <p:cNvPr id="2054" name="Picture 6" descr="C:\Users\user\Desktop\00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00570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ambria" pitchFamily="18" charset="0"/>
              </a:rPr>
              <a:t>Музей в Воткинске</a:t>
            </a:r>
            <a:endParaRPr lang="ru-RU" sz="4000" dirty="0"/>
          </a:p>
        </p:txBody>
      </p:sp>
      <p:pic>
        <p:nvPicPr>
          <p:cNvPr id="3074" name="Picture 2" descr="C:\Users\user\Desktop\79161589_0_35204_72cfde25_2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4143404" cy="2957881"/>
          </a:xfrm>
          <a:prstGeom prst="rect">
            <a:avLst/>
          </a:prstGeom>
          <a:noFill/>
        </p:spPr>
      </p:pic>
      <p:pic>
        <p:nvPicPr>
          <p:cNvPr id="3076" name="Picture 4" descr="C:\Users\user\Desktop\79162436_0_352c5_72600f50_1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3422369" cy="2390769"/>
          </a:xfrm>
          <a:prstGeom prst="rect">
            <a:avLst/>
          </a:prstGeom>
          <a:noFill/>
        </p:spPr>
      </p:pic>
      <p:pic>
        <p:nvPicPr>
          <p:cNvPr id="3077" name="Picture 5" descr="C:\Users\user\Desktop\image631993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14818"/>
            <a:ext cx="3595686" cy="240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v800_чай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63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009-010-Pokhoronen-CHajkovskij-v-Peterbu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_9c55b_876600d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4" y="0"/>
            <a:ext cx="91485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428604"/>
            <a:ext cx="5357850" cy="592935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Не найти гениальней и проще</a:t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Ритмов тех, что подскажет капель.</a:t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Соловей растревоженный в роще, </a:t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Пастуха запевает свирель.</a:t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Все впитается в чуткую душу</a:t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И вернется мелодией вдруг.</a:t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Тихий мальчик из Воткинска слушал</a:t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Звуки милой природы вокруг.</a:t>
            </a:r>
            <a:r>
              <a:rPr lang="ru-RU" sz="2000" b="1" i="1" dirty="0" smtClean="0">
                <a:latin typeface="Cambria" pitchFamily="18" charset="0"/>
              </a:rPr>
              <a:t/>
            </a:r>
            <a:br>
              <a:rPr lang="ru-RU" sz="2000" b="1" i="1" dirty="0" smtClean="0">
                <a:latin typeface="Cambria" pitchFamily="18" charset="0"/>
              </a:rPr>
            </a:br>
            <a:endParaRPr lang="ru-RU" sz="2000" b="1" i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3500462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9"/>
            <a:ext cx="338077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358246" cy="785818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Источники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715436" cy="392431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2"/>
              </a:rPr>
              <a:t>http://old.rian.ru/photolents/20100425/225970720_5.html</a:t>
            </a:r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3"/>
              </a:rPr>
              <a:t>http://www.theoretical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  <a:hlinkClick r:id="rId3"/>
              </a:rPr>
              <a:t>-</a:t>
            </a:r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3"/>
              </a:rPr>
              <a:t>history.ru/forum/</a:t>
            </a:r>
            <a:r>
              <a:rPr lang="en-US" sz="1800" b="1" dirty="0" err="1" smtClean="0">
                <a:solidFill>
                  <a:schemeClr val="tx1"/>
                </a:solidFill>
                <a:latin typeface="Cambria" pitchFamily="18" charset="0"/>
                <a:hlinkClick r:id="rId3"/>
              </a:rPr>
              <a:t>viewtopic.php?f</a:t>
            </a:r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3"/>
              </a:rPr>
              <a:t>=10&amp;t=785</a:t>
            </a:r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4"/>
              </a:rPr>
              <a:t>http://russian.china.org.cn/exclusive/txt/201305/08/content_28758961_4.htm</a:t>
            </a:r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5"/>
              </a:rPr>
              <a:t>https://fotki.yandex.ru/users/lar9966/album/99720/</a:t>
            </a:r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6"/>
              </a:rPr>
              <a:t>http://www.liveinternet.ru/users/lusiya78/post318985148</a:t>
            </a:r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mbria" pitchFamily="18" charset="0"/>
                <a:hlinkClick r:id="rId7"/>
              </a:rPr>
              <a:t>http://www.innyc.ru/archives/5215</a:t>
            </a:r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50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Пётр Ильич Чайковский родился 7 мая 1840 года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в Воткинске на Урале</a:t>
            </a:r>
          </a:p>
        </p:txBody>
      </p:sp>
      <p:pic>
        <p:nvPicPr>
          <p:cNvPr id="5" name="Рисунок 4" descr="dom_vot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7000924" cy="525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3438" y="642918"/>
            <a:ext cx="4214842" cy="51435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Cambria" pitchFamily="18" charset="0"/>
              </a:rPr>
              <a:t>Чайковский рос в музыкальной семье. </a:t>
            </a:r>
            <a:br>
              <a:rPr lang="ru-RU" sz="27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mbria" pitchFamily="18" charset="0"/>
              </a:rPr>
              <a:t>Здесь музыку любили и почитали. В доме, как было принято в дворянских семьях, часто устраивались балы и музыкальные вечера. Мама играла на фортепиано, папа – на флейте. Дети с раннего возраста обучались музыке.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user\Desktop\115362132_4397599_image_image_55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3456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Cambria" pitchFamily="18" charset="0"/>
              </a:rPr>
              <a:t>Фанни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  </a:t>
            </a:r>
            <a:r>
              <a:rPr lang="ru-RU" sz="2400" b="1" dirty="0" err="1" smtClean="0">
                <a:solidFill>
                  <a:srgbClr val="002060"/>
                </a:solidFill>
                <a:latin typeface="Cambria" pitchFamily="18" charset="0"/>
              </a:rPr>
              <a:t>Дюрбах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  - гувернантка композитора Петра Ильича Чайковского 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user\Desktop\index_clip_image002_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66"/>
            <a:ext cx="268605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b64567c878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881450" cy="5459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4643446"/>
            <a:ext cx="3971924" cy="107157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П.И.Чайковский в 19 лет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В 1862 году П.И.Чайковский поступил в Петербургскую консерваторию.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429264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Окончив блестяще Петербургскую консерваторию в 1865 году, Чайковский с 1866 года жил в Москве и преподавал теорию музыки в Московской консерватории.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Картинка 47 из 37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71546"/>
            <a:ext cx="607943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826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8100"/>
            <a:ext cx="97536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14-014-Votki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142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Monotype Corsiva</vt:lpstr>
      <vt:lpstr>Тема Office</vt:lpstr>
      <vt:lpstr>Презентация PowerPoint</vt:lpstr>
      <vt:lpstr>Не найти гениальней и проще Ритмов тех, что подскажет капель. Соловей растревоженный в роще,  Пастуха запевает свирель. Все впитается в чуткую душу И вернется мелодией вдруг. Тихий мальчик из Воткинска слушал Звуки милой природы вокруг. </vt:lpstr>
      <vt:lpstr>Презентация PowerPoint</vt:lpstr>
      <vt:lpstr>Чайковский рос в музыкальной семье.  Здесь музыку любили и почитали. В доме, как было принято в дворянских семьях, часто устраивались балы и музыкальные вечера. Мама играла на фортепиано, папа – на флейте. Дети с раннего возраста обучались музыке. </vt:lpstr>
      <vt:lpstr>Фанни  Дюрбах  - гувернантка композитора Петра Ильича Чайковского </vt:lpstr>
      <vt:lpstr> П.И.Чайковский в 19 лет</vt:lpstr>
      <vt:lpstr>Презентация PowerPoint</vt:lpstr>
      <vt:lpstr>Презентация PowerPoint</vt:lpstr>
      <vt:lpstr>Презентация PowerPoint</vt:lpstr>
      <vt:lpstr>1878 года Чайковский вернулся в Россию после путешествия за границей и приехал погостить к своей сестре в Каменку,  в имение под  Киевом.</vt:lpstr>
      <vt:lpstr>Презентация PowerPoint</vt:lpstr>
      <vt:lpstr>ПЬЕСЫ ДЛЯ ФОРТЕПИАНО, посвящены любимому племяннику композитора</vt:lpstr>
      <vt:lpstr>Презентация PowerPoint</vt:lpstr>
      <vt:lpstr>«Карнеги-холл» - крупнейший концертный центр Америки</vt:lpstr>
      <vt:lpstr>Музей в Клину</vt:lpstr>
      <vt:lpstr>Музей в Воткинске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58</cp:revision>
  <dcterms:modified xsi:type="dcterms:W3CDTF">2019-05-19T14:42:07Z</dcterms:modified>
</cp:coreProperties>
</file>