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9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0FCB-EB44-41B6-81E6-0A1A087E18FC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138A-E848-42CF-A9E2-C64167ADE7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0FCB-EB44-41B6-81E6-0A1A087E18FC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138A-E848-42CF-A9E2-C64167AD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0FCB-EB44-41B6-81E6-0A1A087E18FC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138A-E848-42CF-A9E2-C64167AD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0FCB-EB44-41B6-81E6-0A1A087E18FC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138A-E848-42CF-A9E2-C64167AD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0FCB-EB44-41B6-81E6-0A1A087E18FC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CF138A-E848-42CF-A9E2-C64167ADE7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0FCB-EB44-41B6-81E6-0A1A087E18FC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138A-E848-42CF-A9E2-C64167AD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0FCB-EB44-41B6-81E6-0A1A087E18FC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138A-E848-42CF-A9E2-C64167AD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0FCB-EB44-41B6-81E6-0A1A087E18FC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138A-E848-42CF-A9E2-C64167AD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0FCB-EB44-41B6-81E6-0A1A087E18FC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138A-E848-42CF-A9E2-C64167AD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0FCB-EB44-41B6-81E6-0A1A087E18FC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138A-E848-42CF-A9E2-C64167AD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0FCB-EB44-41B6-81E6-0A1A087E18FC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138A-E848-42CF-A9E2-C64167AD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070FCB-EB44-41B6-81E6-0A1A087E18FC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CF138A-E848-42CF-A9E2-C64167ADE73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Декоративная обработка дерева на уроках технологии в 5-6 классах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698976" cy="190532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Презентацию подготовила Сычева </a:t>
            </a:r>
            <a:r>
              <a:rPr lang="ru-RU" dirty="0"/>
              <a:t>Н.Н.</a:t>
            </a:r>
          </a:p>
          <a:p>
            <a:r>
              <a:rPr lang="ru-RU" dirty="0" smtClean="0"/>
              <a:t>учитель технологии первой категории МБОУ </a:t>
            </a:r>
            <a:r>
              <a:rPr lang="ru-RU" dirty="0" err="1" smtClean="0"/>
              <a:t>Калитвенской</a:t>
            </a:r>
            <a:r>
              <a:rPr lang="ru-RU" dirty="0" smtClean="0"/>
              <a:t> СОШ, </a:t>
            </a:r>
          </a:p>
          <a:p>
            <a:r>
              <a:rPr lang="ru-RU" dirty="0" smtClean="0"/>
              <a:t>Каменского района Ростовской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9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уже и украсили мелкими срезами, фисташками.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56558" y="1693400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21289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75240" cy="1445096"/>
          </a:xfrm>
        </p:spPr>
        <p:txBody>
          <a:bodyPr/>
          <a:lstStyle/>
          <a:p>
            <a:r>
              <a:rPr lang="ru-RU" dirty="0" smtClean="0"/>
              <a:t>У нас все получилось отлично!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14472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/>
          <a:lstStyle/>
          <a:p>
            <a:r>
              <a:rPr lang="ru-RU" dirty="0" smtClean="0"/>
              <a:t>В фотосессии участвовали учащиеся 5 класса</a:t>
            </a:r>
          </a:p>
          <a:p>
            <a:r>
              <a:rPr lang="ru-RU" dirty="0" smtClean="0"/>
              <a:t>1.Обухов Андрей</a:t>
            </a:r>
          </a:p>
          <a:p>
            <a:r>
              <a:rPr lang="ru-RU" dirty="0" smtClean="0"/>
              <a:t>2.Воробьев Андрей</a:t>
            </a:r>
          </a:p>
          <a:p>
            <a:r>
              <a:rPr lang="ru-RU" dirty="0" smtClean="0"/>
              <a:t>3.Севостьянов Георгий</a:t>
            </a:r>
          </a:p>
          <a:p>
            <a:r>
              <a:rPr lang="ru-RU" dirty="0" smtClean="0"/>
              <a:t>4.Меремьянин Денис</a:t>
            </a:r>
          </a:p>
          <a:p>
            <a:r>
              <a:rPr lang="ru-RU" dirty="0" smtClean="0"/>
              <a:t>5. Лада Илья</a:t>
            </a:r>
          </a:p>
          <a:p>
            <a:r>
              <a:rPr lang="ru-RU" dirty="0" smtClean="0"/>
              <a:t>Учащиеся 6 класса</a:t>
            </a:r>
          </a:p>
          <a:p>
            <a:r>
              <a:rPr lang="ru-RU" dirty="0" smtClean="0"/>
              <a:t>1.Бауткин Дмитрий</a:t>
            </a:r>
          </a:p>
          <a:p>
            <a:r>
              <a:rPr lang="ru-RU" dirty="0" smtClean="0"/>
              <a:t>2.Антипов Иван</a:t>
            </a:r>
          </a:p>
          <a:p>
            <a:r>
              <a:rPr lang="ru-RU" dirty="0" smtClean="0"/>
              <a:t>Работы на уроке проведены с </a:t>
            </a:r>
            <a:r>
              <a:rPr lang="ru-RU" smtClean="0"/>
              <a:t>учителем технологии Сычевой </a:t>
            </a:r>
            <a:r>
              <a:rPr lang="ru-RU" smtClean="0"/>
              <a:t>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3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51710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Заготавливаем спилы из мягких пород деревьев(березы, сосны)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41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Обрабатываем спилы наждачной бумагой и напильником </a:t>
            </a:r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7919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Готовые спилы должны быть гладкие.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54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Рисунки работ находим в интернете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93400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1001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другие учащиеся из подготовленных спилов делают «подставки под горячее»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15617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Фоторамки оформляем веточками.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6" t="-1924"/>
          <a:stretch/>
        </p:blipFill>
        <p:spPr>
          <a:xfrm>
            <a:off x="899592" y="1628800"/>
            <a:ext cx="3975251" cy="468052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4009" y="2276872"/>
            <a:ext cx="460851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/>
          <a:lstStyle/>
          <a:p>
            <a:r>
              <a:rPr lang="ru-RU" dirty="0" smtClean="0"/>
              <a:t>Отрезаем по размеру и наклеиваем.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12625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754760" cy="1853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Готовую работу покрываем лаком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6597" y="1414083"/>
            <a:ext cx="5767124" cy="4324350"/>
          </a:xfrm>
        </p:spPr>
      </p:pic>
    </p:spTree>
    <p:extLst>
      <p:ext uri="{BB962C8B-B14F-4D97-AF65-F5344CB8AC3E}">
        <p14:creationId xmlns:p14="http://schemas.microsoft.com/office/powerpoint/2010/main" val="25956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130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Декоративная обработка дерева на уроках технологии в 5-6 классах</vt:lpstr>
      <vt:lpstr> Заготавливаем спилы из мягких пород деревьев(березы, сосны)</vt:lpstr>
      <vt:lpstr>Обрабатываем спилы наждачной бумагой и напильником </vt:lpstr>
      <vt:lpstr>Готовые спилы должны быть гладкие.</vt:lpstr>
      <vt:lpstr>Рисунки работ находим в интернете</vt:lpstr>
      <vt:lpstr>А другие учащиеся из подготовленных спилов делают «подставки под горячее»</vt:lpstr>
      <vt:lpstr> Фоторамки оформляем веточками.</vt:lpstr>
      <vt:lpstr>Отрезаем по размеру и наклеиваем.</vt:lpstr>
      <vt:lpstr>Готовую работу покрываем лаком</vt:lpstr>
      <vt:lpstr>Вот уже и украсили мелкими срезами, фисташками.</vt:lpstr>
      <vt:lpstr>У нас все получилось отлично!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2017-04-04T17:13:34Z</dcterms:created>
  <dcterms:modified xsi:type="dcterms:W3CDTF">2017-04-04T18:26:19Z</dcterms:modified>
</cp:coreProperties>
</file>