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73" r:id="rId4"/>
    <p:sldId id="256" r:id="rId5"/>
    <p:sldId id="257" r:id="rId6"/>
    <p:sldId id="266" r:id="rId7"/>
    <p:sldId id="258" r:id="rId8"/>
    <p:sldId id="269" r:id="rId9"/>
    <p:sldId id="259" r:id="rId10"/>
    <p:sldId id="267" r:id="rId11"/>
    <p:sldId id="260" r:id="rId12"/>
    <p:sldId id="268" r:id="rId13"/>
    <p:sldId id="261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F6BD-4742-4EFC-941B-DEBF3E865F77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2A9D-C54D-44D1-B941-4B794E22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 </a:t>
            </a:r>
            <a:r>
              <a:rPr lang="ru-RU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Вуйчич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nick-vujicic-corpo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90092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0_63990_21e6e23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7358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3266222" cy="214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nick-vujicic-sin-brazos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2743200" cy="277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Desktop\31dk_iHa-M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81128"/>
            <a:ext cx="2804542" cy="194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ilnye-lichnosti-v-istor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908720"/>
            <a:ext cx="8496944" cy="49685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тем, кто помладше, говорит: «Я не убирал свою комнату». То, что у него на месте ноги, он называет «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окорочок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». Ник рассказывает, что его собака любит его кусать. А потом начинает отбивать 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окорочком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модный ритм.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После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этого он говорит: «А если по-честному, иногда вы можете упасть вот так». Ник падает лицом в стол, на котором стоял.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И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продолжает: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В жизни случается, что вы падаете, и, кажется, подняться нет сил. Вы задумываетесь тогда, есть ли у вас надежда… У меня нет ни рук, ни ног! Кажется, попробуй я хоть сто раз подняться – у меня не получится. Но после очередного поражения я не оставляю надежды. Я буду пробовать раз за разом. Я хочу, чтобы вы знали, неудача – это не конец. Главное – то, как вы финишируете. Вы собираетесь финишировать сильными? Тогда вы найдете в себе силы подняться – вот таким образом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Он опирается лбом, потом помогает себе плечами и встает.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Женщины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в зале начинают плакать.</a:t>
            </a:r>
          </a:p>
          <a:p>
            <a:pPr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А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Ник начинает говорить о благодарности Богу.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965" y="0"/>
            <a:ext cx="93319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064896" cy="507342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Ник не может пожать никому руку — он обнимает людей. И даже установил мировой рекорд. Парень без рук обнял 1749 человек за час. Он написал книгу о своей жизни, набирая на компьютере 43 слова в минуту. В перерывах между рабочими поездками он рыбачит, играет в гольф и занимается серфингом.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«Я не всегда встаю утром с улыбкой на лице. Бывает, спина болит, — говорит Ник, — Но, потому что в моих принципах есть великая сила, я продолжаю делать маленькие шажки вперед, шаги младенца. Смелость – это не отсутствие страха, это умение действовать, полагаясь на не на свои силы, а на помощь Божию.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2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ser\Desktop\201165-Klaus-Schwab-ueber-Nick-Vujic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3125305" cy="291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84701231_large_207370_10150534146390573_369613900572_18005166_432350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20480" cy="343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94720633_6bec0d4ce4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684" y="300012"/>
            <a:ext cx="4224796" cy="320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1246782575_1246532209_07.jpg"/>
          <p:cNvPicPr>
            <a:picLocks noChangeAspect="1" noChangeArrowheads="1"/>
          </p:cNvPicPr>
          <p:nvPr/>
        </p:nvPicPr>
        <p:blipFill>
          <a:blip r:embed="rId5" cstate="print"/>
          <a:srcRect l="5962" t="11937" r="17724" b="8485"/>
          <a:stretch>
            <a:fillRect/>
          </a:stretch>
        </p:blipFill>
        <p:spPr bwMode="auto">
          <a:xfrm>
            <a:off x="323528" y="3861048"/>
            <a:ext cx="4291677" cy="26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nick-fami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276872"/>
            <a:ext cx="2304256" cy="345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260648"/>
            <a:ext cx="5112568" cy="637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взгляд на Ника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Вуйчича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его счастливую уверенную улыбку способен любого человека  заставить ощутить радость, поверить в свои силы и взять ответственность своей жизни на себя.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 человек, который показывает что жить счастливо можно вне зависимости от обстоятельств и идти к своим целям. Эти люди показывают, как можно жить. Жить полноценно и счастливо при разных обстоятельствах. Эти люди каждый день выходит за пределы общепринятых ограничений, совершают вещи казавшиеся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невозможными.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qXfPTq6X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ujicic-16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491880" cy="6235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0"/>
            <a:ext cx="4978896" cy="14176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Вуйчич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340768"/>
            <a:ext cx="4896544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человек, биография которого насыщена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примерами самого настоящего проявления силы духа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 является известным в мире проповедником, оратором, человеком, способным передать свои мысли тысячам людей. Его выступления всегда пользуются огромной популярностью, он заряжает людей своей положительной энергией и позитивом. Но… Он отличается от обычных ораторов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него нет ни рук, ни ног с самого рождения!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908720"/>
            <a:ext cx="4824536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человек, который будоражит мозг людей, которые считают, что у них «все плохо». Он помогает миллионам людей начать радоваться жизни. Ник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Вуйчич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человек, который каждую секунду своей жизни проявляет силу воли, радуется каждому мгновенью своей жизни. Он не винит никого в том, что он «такой», потому что уверен, что все в мире делается со своей целью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User\Desktop\RTEmagicC_01_main_Nick_Vujicic_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473215" cy="5198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Вуйчич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9"/>
            <a:ext cx="4608512" cy="5324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Немного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истории..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Это был их долгожданный первенец. Отец был на родах. Он увидел плечо младенца – что такое? Нет руки. Борис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Вуйчич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понял, что надо сейчас же выйти из комнаты, чтобы жена не успела заметить, как он изменился в лице. Он не мог поверить в то, что увидел.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Когда к нему вышел доктор, он начал говорить: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«Мой сын! У него нет руки?»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Доктор ответил: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«Нет… У вашего сына нет ни рук, ни ног».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Врачи отказались показать младенца матери. Медсестры плакали.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la952bfa56c2f14cbbf8dd23df973b6b21343996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193" y="2204864"/>
            <a:ext cx="4106807" cy="307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5544616" cy="6336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    Родился </a:t>
            </a:r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декабря1982 год в  </a:t>
            </a:r>
            <a:r>
              <a:rPr lang="ru-RU" sz="4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Брисбене</a:t>
            </a:r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в семье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сербских эмигрантов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и обладал редкой патологией: у мальчика отсутствовали конечности — обе руки и обе ноги (частично имелась одна стопа с двумя пальцами, позволившая мальчику в дальнейшем научиться ходить, плавать, кататься на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скейте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, играть на компьютере и писать).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  Несмотря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на физические недостатки, мальчик родился здоровым и, как только закон штата Виктория изменился, родители настояли на том, чтобы их сын стал посещать обычную школу.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возрасте 8 лет он отчаялся и попытался утопиться в ванной в своём же доме. Но его посетила мысль о том, сколько он может причинить боли своим родственникам, и он не стал этого делать.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       С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1999 года начал выступать перед своей церковной группой и вскоре открыл некоммерческую организацию «Жизнь без конечностей»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ru-RU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err="1"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), став проповедником Божьего слова.</a:t>
            </a:r>
          </a:p>
          <a:p>
            <a:endParaRPr lang="ru-RU" dirty="0"/>
          </a:p>
        </p:txBody>
      </p:sp>
      <p:pic>
        <p:nvPicPr>
          <p:cNvPr id="3075" name="Picture 3" descr="C:\Users\User\Desktop\motyvacij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89205"/>
            <a:ext cx="3194797" cy="478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1205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261253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993282" cy="476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92696"/>
            <a:ext cx="8136904" cy="5904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2009 году он снимается в фильме 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Цирк бабочек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Butterfly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Circus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рассказывающем о человеке без конечностей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Уилле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 его судьбе.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объездил более 45 стран, выступая в школах, университетах и других организациях. Участвует в телешоу и пишет книги. Его первая книга «Жизнь без ограничений»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Limits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Inspiration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Ridiculously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вышла в 2010 году, в 2012 году была переведена на русский.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проживает в Калифорнии, США.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февраля 2012 года женился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Канаэ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Мияхаре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февраля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2013 года у них родился сын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Киёси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Джеймс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Вуйчич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vadb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880320" cy="38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vujicic_1_a58647e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672408" cy="365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551285_430177183726606_1286628975_n-580x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4130402" cy="309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920880" cy="56886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месяцев в году он в пути, два месяца дома. Он объездил больше двух десятков стран, его слышали больше трех миллионов людей — в школах, домах престарелых, тюрьмах. Бывает, Ник говорит на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стадионах-многотысячниках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. Он выступает около 250 раз в год. В неделю Ник получает около трех сотен предложений о новых выступлениях. Он стал профессиональным оратором.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Перед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началом выступления помощник выносит Ника на сцену и помогает ему устроиться на каком-то возвышении, чтобы его было видно. Потом Ник рассказывает эпизоды из своих будней. О том, что люди по-прежнему пялятся на него на улицах. О том, что, когда дети подбегают и спрашивают: «Что с тобой случилось?!» Он хриплым голосом отвечает: «Все из-за сигарет!»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857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Ник Вуйчич</vt:lpstr>
      <vt:lpstr>Ник Вуйчич</vt:lpstr>
      <vt:lpstr>Слайд 3</vt:lpstr>
      <vt:lpstr>Ник Вуйчич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 Вуйчич</dc:title>
  <dc:creator>User</dc:creator>
  <cp:lastModifiedBy>User</cp:lastModifiedBy>
  <cp:revision>22</cp:revision>
  <dcterms:created xsi:type="dcterms:W3CDTF">2013-07-03T17:27:10Z</dcterms:created>
  <dcterms:modified xsi:type="dcterms:W3CDTF">2013-07-30T17:35:00Z</dcterms:modified>
</cp:coreProperties>
</file>