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82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 advClick="0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1/1/2002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med" advClick="0" advTm="3000">
    <p:pull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file:///C:\Documents%20and%20Settings\&#1053;&#1072;&#1090;&#1072;&#1096;&#1072;\&#1056;&#1072;&#1073;&#1086;&#1095;&#1080;&#1081;%20&#1089;&#1090;&#1086;&#1083;\&#1076;&#1086;&#1082;&#1091;&#1084;&#1077;&#1085;&#1090;&#1099;\&#1087;&#1080;&#1090;&#1072;&#1085;&#1080;&#1077;\gold-mp3.com_mihail_boyarskii_-_pesenka_o_ede(6)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Классный час в </a:t>
            </a:r>
            <a:b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5 классе</a:t>
            </a:r>
            <a:b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«Здоровье + питание»</a:t>
            </a:r>
            <a:endParaRPr lang="ru-RU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71139" y="4741985"/>
            <a:ext cx="5076092" cy="137159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Подготовила классный руководитель 5 класса </a:t>
            </a:r>
          </a:p>
          <a:p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О. А. Желтова</a:t>
            </a:r>
            <a:endParaRPr lang="ru-RU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 advClick="0" advTm="3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WordArt 4"/>
          <p:cNvSpPr>
            <a:spLocks noChangeArrowheads="1" noChangeShapeType="1" noTextEdit="1"/>
          </p:cNvSpPr>
          <p:nvPr/>
        </p:nvSpPr>
        <p:spPr bwMode="auto">
          <a:xfrm>
            <a:off x="2819400" y="5029200"/>
            <a:ext cx="67056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А ты жертва фастфуда ?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1" y="228600"/>
            <a:ext cx="410527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557101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WordArt 4"/>
          <p:cNvSpPr>
            <a:spLocks noChangeArrowheads="1" noChangeShapeType="1" noTextEdit="1"/>
          </p:cNvSpPr>
          <p:nvPr/>
        </p:nvSpPr>
        <p:spPr bwMode="auto">
          <a:xfrm>
            <a:off x="2438400" y="4648200"/>
            <a:ext cx="7620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И ты попадёшь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на больничную кровать</a:t>
            </a:r>
          </a:p>
        </p:txBody>
      </p:sp>
      <p:pic>
        <p:nvPicPr>
          <p:cNvPr id="122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39560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419502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2" descr="hh8jcph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67000"/>
            <a:ext cx="288448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>
            <a:off x="1828801" y="4267200"/>
            <a:ext cx="4791075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Осторожно, отрава!!!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33528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52400"/>
            <a:ext cx="30527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8192792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0"/>
            <a:ext cx="6019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1501741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4"/>
          <p:cNvSpPr>
            <a:spLocks noChangeArrowheads="1" noChangeShapeType="1" noTextEdit="1"/>
          </p:cNvSpPr>
          <p:nvPr/>
        </p:nvSpPr>
        <p:spPr bwMode="auto">
          <a:xfrm>
            <a:off x="2438400" y="4419600"/>
            <a:ext cx="77724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Это путь к потере здоровья.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Тебе по пути?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6096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413903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8600"/>
            <a:ext cx="5191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2438400" y="4953000"/>
            <a:ext cx="73914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Сейчас модно?</a:t>
            </a:r>
          </a:p>
        </p:txBody>
      </p:sp>
    </p:spTree>
    <p:extLst>
      <p:ext uri="{BB962C8B-B14F-4D97-AF65-F5344CB8AC3E}">
        <p14:creationId xmlns:p14="http://schemas.microsoft.com/office/powerpoint/2010/main" xmlns="" val="34978724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2971800" y="4876801"/>
            <a:ext cx="5867400" cy="1643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А потом?..</a:t>
            </a:r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86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441015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4"/>
          <p:cNvSpPr>
            <a:spLocks noChangeArrowheads="1" noChangeShapeType="1" noTextEdit="1"/>
          </p:cNvSpPr>
          <p:nvPr/>
        </p:nvSpPr>
        <p:spPr bwMode="auto">
          <a:xfrm>
            <a:off x="2057400" y="4419600"/>
            <a:ext cx="67818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Ты часто это жуёшь?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4" y="228600"/>
            <a:ext cx="309403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012686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04801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4762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2667000" y="2438400"/>
            <a:ext cx="6705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Тогда тебе сюда.</a:t>
            </a:r>
          </a:p>
        </p:txBody>
      </p:sp>
    </p:spTree>
    <p:extLst>
      <p:ext uri="{BB962C8B-B14F-4D97-AF65-F5344CB8AC3E}">
        <p14:creationId xmlns:p14="http://schemas.microsoft.com/office/powerpoint/2010/main" xmlns="" val="60362961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3"/>
          <p:cNvSpPr>
            <a:spLocks noChangeArrowheads="1" noChangeShapeType="1" noTextEdit="1"/>
          </p:cNvSpPr>
          <p:nvPr/>
        </p:nvSpPr>
        <p:spPr bwMode="auto">
          <a:xfrm>
            <a:off x="2286000" y="4419601"/>
            <a:ext cx="7696200" cy="2100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Соблюдай режим питания!!!</a:t>
            </a:r>
          </a:p>
        </p:txBody>
      </p:sp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7813" y="304800"/>
            <a:ext cx="25828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1022739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00400"/>
            <a:ext cx="51752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gold-mp3.com_mihail_boyarskii_-_pesenka_o_ede(6)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6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WordArt 6" descr="Розовая тисненая бумага"/>
          <p:cNvSpPr>
            <a:spLocks noChangeArrowheads="1" noChangeShapeType="1" noTextEdit="1"/>
          </p:cNvSpPr>
          <p:nvPr/>
        </p:nvSpPr>
        <p:spPr bwMode="auto">
          <a:xfrm>
            <a:off x="1905000" y="3962400"/>
            <a:ext cx="3200400" cy="1981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latin typeface="Impact" panose="020B0806030902050204" pitchFamily="34" charset="0"/>
              </a:rPr>
              <a:t>Питание</a:t>
            </a:r>
          </a:p>
        </p:txBody>
      </p:sp>
      <p:sp>
        <p:nvSpPr>
          <p:cNvPr id="1031" name="WordArt 7" descr="Водяные капли"/>
          <p:cNvSpPr>
            <a:spLocks noChangeArrowheads="1" noChangeShapeType="1" noTextEdit="1"/>
          </p:cNvSpPr>
          <p:nvPr/>
        </p:nvSpPr>
        <p:spPr bwMode="auto">
          <a:xfrm>
            <a:off x="6477000" y="1219200"/>
            <a:ext cx="3657600" cy="11366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3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blipFill dpi="0" rotWithShape="0">
                  <a:blip r:embed="rId8"/>
                  <a:srcRect/>
                  <a:tile tx="0" ty="0" sx="100000" sy="100000" flip="none" algn="tl"/>
                </a:blipFill>
                <a:latin typeface="Impact" panose="020B0806030902050204" pitchFamily="34" charset="0"/>
              </a:rPr>
              <a:t>Здоровье</a:t>
            </a:r>
          </a:p>
        </p:txBody>
      </p:sp>
      <p:graphicFrame>
        <p:nvGraphicFramePr>
          <p:cNvPr id="1026" name="Object 13"/>
          <p:cNvGraphicFramePr>
            <a:graphicFrameLocks noChangeAspect="1"/>
          </p:cNvGraphicFramePr>
          <p:nvPr/>
        </p:nvGraphicFramePr>
        <p:xfrm>
          <a:off x="5715000" y="2590800"/>
          <a:ext cx="381000" cy="1447800"/>
        </p:xfrm>
        <a:graphic>
          <a:graphicData uri="http://schemas.openxmlformats.org/presentationml/2006/ole">
            <p:oleObj spid="_x0000_s1026" name="Уравнение" r:id="rId9" imgW="114151" imgH="215619" progId="Equation.3">
              <p:embed/>
            </p:oleObj>
          </a:graphicData>
        </a:graphic>
      </p:graphicFrame>
      <p:sp>
        <p:nvSpPr>
          <p:cNvPr id="1032" name="Rectangle 14"/>
          <p:cNvSpPr>
            <a:spLocks noChangeArrowheads="1"/>
          </p:cNvSpPr>
          <p:nvPr/>
        </p:nvSpPr>
        <p:spPr bwMode="auto">
          <a:xfrm>
            <a:off x="5181600" y="3200400"/>
            <a:ext cx="1524000" cy="30480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3730972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6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1"/>
            <a:ext cx="4953000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581401"/>
            <a:ext cx="4352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029052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005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41005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6"/>
          <p:cNvSpPr>
            <a:spLocks noChangeArrowheads="1" noChangeShapeType="1" noTextEdit="1"/>
          </p:cNvSpPr>
          <p:nvPr/>
        </p:nvSpPr>
        <p:spPr bwMode="auto">
          <a:xfrm>
            <a:off x="2743200" y="5181600"/>
            <a:ext cx="683895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Правильное питание…</a:t>
            </a:r>
          </a:p>
        </p:txBody>
      </p:sp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7200"/>
            <a:ext cx="61229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6895548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1"/>
            <a:ext cx="6248400" cy="504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81200" y="5257800"/>
            <a:ext cx="82296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"/>
                <a:cs typeface="Arial"/>
              </a:rPr>
              <a:t>…позволит тебе полноценно жить!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98623123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1"/>
            <a:ext cx="43815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WordArt 4"/>
          <p:cNvSpPr>
            <a:spLocks noChangeArrowheads="1" noChangeShapeType="1" noTextEdit="1"/>
          </p:cNvSpPr>
          <p:nvPr/>
        </p:nvSpPr>
        <p:spPr bwMode="auto">
          <a:xfrm>
            <a:off x="2743200" y="2667000"/>
            <a:ext cx="60960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Будь здоров!!!</a:t>
            </a:r>
          </a:p>
        </p:txBody>
      </p:sp>
    </p:spTree>
    <p:extLst>
      <p:ext uri="{BB962C8B-B14F-4D97-AF65-F5344CB8AC3E}">
        <p14:creationId xmlns:p14="http://schemas.microsoft.com/office/powerpoint/2010/main" xmlns="" val="4169744513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5"/>
          <p:cNvSpPr>
            <a:spLocks noChangeArrowheads="1" noChangeShapeType="1" noTextEdit="1"/>
          </p:cNvSpPr>
          <p:nvPr/>
        </p:nvSpPr>
        <p:spPr bwMode="auto">
          <a:xfrm>
            <a:off x="2438400" y="990600"/>
            <a:ext cx="73914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А ты это ешь?</a:t>
            </a: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895600"/>
            <a:ext cx="35861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8956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548534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4"/>
          <p:cNvSpPr>
            <a:spLocks noChangeArrowheads="1" noChangeShapeType="1" noTextEdit="1"/>
          </p:cNvSpPr>
          <p:nvPr/>
        </p:nvSpPr>
        <p:spPr bwMode="auto">
          <a:xfrm>
            <a:off x="2362200" y="304800"/>
            <a:ext cx="7239000" cy="1747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Расстройство желудка  </a:t>
            </a:r>
          </a:p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и нарушение обмена веществ</a:t>
            </a:r>
          </a:p>
        </p:txBody>
      </p:sp>
      <p:pic>
        <p:nvPicPr>
          <p:cNvPr id="40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09800"/>
            <a:ext cx="63881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148318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2286000" y="304800"/>
            <a:ext cx="71628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Питайся правильно!!!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43434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334269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4323223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1"/>
            <a:ext cx="4572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WordArt 4"/>
          <p:cNvSpPr>
            <a:spLocks noChangeArrowheads="1" noChangeShapeType="1" noTextEdit="1"/>
          </p:cNvSpPr>
          <p:nvPr/>
        </p:nvSpPr>
        <p:spPr bwMode="auto">
          <a:xfrm>
            <a:off x="3048000" y="4800600"/>
            <a:ext cx="6172200" cy="1657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Консерванты и красители</a:t>
            </a:r>
          </a:p>
        </p:txBody>
      </p:sp>
    </p:spTree>
    <p:extLst>
      <p:ext uri="{BB962C8B-B14F-4D97-AF65-F5344CB8AC3E}">
        <p14:creationId xmlns:p14="http://schemas.microsoft.com/office/powerpoint/2010/main" xmlns="" val="341134371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1"/>
            <a:ext cx="57912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4"/>
          <p:cNvSpPr>
            <a:spLocks noChangeArrowheads="1" noChangeShapeType="1" noTextEdit="1"/>
          </p:cNvSpPr>
          <p:nvPr/>
        </p:nvSpPr>
        <p:spPr bwMode="auto">
          <a:xfrm>
            <a:off x="2971800" y="5105400"/>
            <a:ext cx="65532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И ты будешь таким…</a:t>
            </a:r>
          </a:p>
        </p:txBody>
      </p:sp>
    </p:spTree>
    <p:extLst>
      <p:ext uri="{BB962C8B-B14F-4D97-AF65-F5344CB8AC3E}">
        <p14:creationId xmlns:p14="http://schemas.microsoft.com/office/powerpoint/2010/main" xmlns="" val="225990956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5"/>
          <p:cNvSpPr>
            <a:spLocks noChangeArrowheads="1" noChangeShapeType="1" noTextEdit="1"/>
          </p:cNvSpPr>
          <p:nvPr/>
        </p:nvSpPr>
        <p:spPr bwMode="auto">
          <a:xfrm>
            <a:off x="5105400" y="9906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cs typeface="Arial" panose="020B0604020202020204" pitchFamily="34" charset="0"/>
              </a:rPr>
              <a:t>Ароматизаторы…</a:t>
            </a:r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1" y="838200"/>
            <a:ext cx="2543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278345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5</TotalTime>
  <Words>95</Words>
  <Application>Microsoft Office PowerPoint</Application>
  <PresentationFormat>Произвольный</PresentationFormat>
  <Paragraphs>26</Paragraphs>
  <Slides>24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Капля</vt:lpstr>
      <vt:lpstr>Уравнение</vt:lpstr>
      <vt:lpstr>Классный час в  5 классе «Здоровье + питание»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Желтова</cp:lastModifiedBy>
  <cp:revision>2</cp:revision>
  <dcterms:created xsi:type="dcterms:W3CDTF">2018-04-08T14:52:35Z</dcterms:created>
  <dcterms:modified xsi:type="dcterms:W3CDTF">2002-01-01T01:16:28Z</dcterms:modified>
</cp:coreProperties>
</file>