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«24 января- день памяти погибших за Родину казаков»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9246" y="4394039"/>
            <a:ext cx="8125209" cy="111768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Подготовила презентацию Сычева Н.Н.</a:t>
            </a:r>
          </a:p>
          <a:p>
            <a:r>
              <a:rPr lang="ru-RU" dirty="0"/>
              <a:t> </a:t>
            </a:r>
            <a:r>
              <a:rPr lang="ru-RU" dirty="0" smtClean="0"/>
              <a:t>   -учитель МБОУ </a:t>
            </a:r>
            <a:r>
              <a:rPr lang="ru-RU" dirty="0" err="1" smtClean="0"/>
              <a:t>Калитвенской</a:t>
            </a:r>
            <a:r>
              <a:rPr lang="ru-RU" dirty="0" smtClean="0"/>
              <a:t> СОШ</a:t>
            </a:r>
          </a:p>
          <a:p>
            <a:r>
              <a:rPr lang="ru-RU" dirty="0" smtClean="0"/>
              <a:t>Каменский район Ростовская обл.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5090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Памятник Примирения и согласия в Новочеркасске.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530" y="2336800"/>
            <a:ext cx="6089285" cy="4020969"/>
          </a:xfrm>
        </p:spPr>
      </p:pic>
    </p:spTree>
    <p:extLst>
      <p:ext uri="{BB962C8B-B14F-4D97-AF65-F5344CB8AC3E}">
        <p14:creationId xmlns:p14="http://schemas.microsoft.com/office/powerpoint/2010/main" val="1826271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Памятник открыт в день 200-летия</a:t>
            </a:r>
            <a:br>
              <a:rPr lang="ru-RU" dirty="0" smtClean="0"/>
            </a:br>
            <a:r>
              <a:rPr lang="ru-RU" dirty="0" smtClean="0"/>
              <a:t> г. Новочеркасска в 2005 году.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866" y="2336800"/>
            <a:ext cx="6078070" cy="4210643"/>
          </a:xfrm>
        </p:spPr>
      </p:pic>
    </p:spTree>
    <p:extLst>
      <p:ext uri="{BB962C8B-B14F-4D97-AF65-F5344CB8AC3E}">
        <p14:creationId xmlns:p14="http://schemas.microsoft.com/office/powerpoint/2010/main" val="2127814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Казаки Белой гвардии  и революционеры</a:t>
            </a:r>
            <a:endParaRPr lang="ru-RU" dirty="0"/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2505">
            <a:off x="5087604" y="2719410"/>
            <a:ext cx="5403698" cy="3321855"/>
          </a:xfrm>
          <a:prstGeom prst="rect">
            <a:avLst/>
          </a:prstGeom>
        </p:spPr>
      </p:pic>
      <p:sp>
        <p:nvSpPr>
          <p:cNvPr id="14" name="Объект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" name="Объект 9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8107">
            <a:off x="-115111" y="2253132"/>
            <a:ext cx="4697412" cy="3128476"/>
          </a:xfrm>
        </p:spPr>
      </p:pic>
    </p:spTree>
    <p:extLst>
      <p:ext uri="{BB962C8B-B14F-4D97-AF65-F5344CB8AC3E}">
        <p14:creationId xmlns:p14="http://schemas.microsoft.com/office/powerpoint/2010/main" val="1622875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Память храним обо всех погибших.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925" y="2019826"/>
            <a:ext cx="7031351" cy="4687567"/>
          </a:xfrm>
        </p:spPr>
      </p:pic>
    </p:spTree>
    <p:extLst>
      <p:ext uri="{BB962C8B-B14F-4D97-AF65-F5344CB8AC3E}">
        <p14:creationId xmlns:p14="http://schemas.microsoft.com/office/powerpoint/2010/main" val="3792436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0019" y="537883"/>
            <a:ext cx="7454163" cy="1678192"/>
          </a:xfrm>
        </p:spPr>
        <p:txBody>
          <a:bodyPr/>
          <a:lstStyle/>
          <a:p>
            <a:r>
              <a:rPr lang="ru-RU" dirty="0" smtClean="0"/>
              <a:t>Создатели памятника </a:t>
            </a:r>
            <a:br>
              <a:rPr lang="ru-RU" dirty="0" smtClean="0"/>
            </a:br>
            <a:r>
              <a:rPr lang="ru-RU" dirty="0" smtClean="0"/>
              <a:t>скульптор А.А. </a:t>
            </a:r>
            <a:r>
              <a:rPr lang="ru-RU" dirty="0" err="1" smtClean="0"/>
              <a:t>Скнарин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 архитектор И.А. Жуков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745" y="2336800"/>
            <a:ext cx="5603433" cy="4202575"/>
          </a:xfrm>
        </p:spPr>
      </p:pic>
    </p:spTree>
    <p:extLst>
      <p:ext uri="{BB962C8B-B14F-4D97-AF65-F5344CB8AC3E}">
        <p14:creationId xmlns:p14="http://schemas.microsoft.com/office/powerpoint/2010/main" val="1870921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Памятник Героям -</a:t>
            </a:r>
            <a:r>
              <a:rPr lang="ru-RU" dirty="0" err="1" smtClean="0"/>
              <a:t>Чернецовцам</a:t>
            </a:r>
            <a:r>
              <a:rPr lang="ru-RU" dirty="0" smtClean="0"/>
              <a:t>  </a:t>
            </a:r>
            <a:br>
              <a:rPr lang="ru-RU" dirty="0" smtClean="0"/>
            </a:br>
            <a:r>
              <a:rPr lang="ru-RU" dirty="0" smtClean="0"/>
              <a:t>в ст. Еланской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746" y="2336800"/>
            <a:ext cx="5700252" cy="4275189"/>
          </a:xfrm>
        </p:spPr>
      </p:pic>
    </p:spTree>
    <p:extLst>
      <p:ext uri="{BB962C8B-B14F-4D97-AF65-F5344CB8AC3E}">
        <p14:creationId xmlns:p14="http://schemas.microsoft.com/office/powerpoint/2010/main" val="691810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Кадетам, юнкерам, казакам  </a:t>
            </a:r>
            <a:r>
              <a:rPr lang="ru-RU" dirty="0" err="1" smtClean="0"/>
              <a:t>Чернецова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739" y="2336800"/>
            <a:ext cx="6452288" cy="4288985"/>
          </a:xfrm>
        </p:spPr>
      </p:pic>
    </p:spTree>
    <p:extLst>
      <p:ext uri="{BB962C8B-B14F-4D97-AF65-F5344CB8AC3E}">
        <p14:creationId xmlns:p14="http://schemas.microsoft.com/office/powerpoint/2010/main" val="2943617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Полковник Чернецов В.М. погиб 3 февраля 1918г.у ст. Глубокая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141" y="2065467"/>
            <a:ext cx="4815719" cy="4615031"/>
          </a:xfrm>
        </p:spPr>
      </p:pic>
    </p:spTree>
    <p:extLst>
      <p:ext uri="{BB962C8B-B14F-4D97-AF65-F5344CB8AC3E}">
        <p14:creationId xmlns:p14="http://schemas.microsoft.com/office/powerpoint/2010/main" val="114740231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Берлин</Template>
  <TotalTime>26</TotalTime>
  <Words>72</Words>
  <Application>Microsoft Office PowerPoint</Application>
  <PresentationFormat>Широкоэкранный</PresentationFormat>
  <Paragraphs>12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Trebuchet MS</vt:lpstr>
      <vt:lpstr>Берлин</vt:lpstr>
      <vt:lpstr>«24 января- день памяти погибших за Родину казаков» </vt:lpstr>
      <vt:lpstr>Памятник Примирения и согласия в Новочеркасске.</vt:lpstr>
      <vt:lpstr>Памятник открыт в день 200-летия  г. Новочеркасска в 2005 году.</vt:lpstr>
      <vt:lpstr>Казаки Белой гвардии  и революционеры</vt:lpstr>
      <vt:lpstr>Память храним обо всех погибших.</vt:lpstr>
      <vt:lpstr>Создатели памятника  скульптор А.А. Скнарин,  архитектор И.А. Жуков</vt:lpstr>
      <vt:lpstr>Памятник Героям -Чернецовцам   в ст. Еланской</vt:lpstr>
      <vt:lpstr>Кадетам, юнкерам, казакам  Чернецова</vt:lpstr>
      <vt:lpstr>Полковник Чернецов В.М. погиб 3 февраля 1918г.у ст. Глубокая</vt:lpstr>
    </vt:vector>
  </TitlesOfParts>
  <Company>Image&amp;Matros ®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«24 января- день памяти погибших за Родину казаков»</dc:title>
  <dc:creator>Image&amp;Matros ®</dc:creator>
  <cp:lastModifiedBy>Image&amp;Matros ®</cp:lastModifiedBy>
  <cp:revision>3</cp:revision>
  <dcterms:created xsi:type="dcterms:W3CDTF">2019-01-29T19:21:49Z</dcterms:created>
  <dcterms:modified xsi:type="dcterms:W3CDTF">2019-01-29T19:47:57Z</dcterms:modified>
</cp:coreProperties>
</file>