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6" r:id="rId3"/>
    <p:sldId id="265" r:id="rId4"/>
    <p:sldId id="259" r:id="rId5"/>
    <p:sldId id="267" r:id="rId6"/>
    <p:sldId id="262" r:id="rId7"/>
    <p:sldId id="263" r:id="rId8"/>
    <p:sldId id="264" r:id="rId9"/>
    <p:sldId id="269" r:id="rId10"/>
    <p:sldId id="260" r:id="rId11"/>
    <p:sldId id="268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>
      <p:cViewPr>
        <p:scale>
          <a:sx n="80" d="100"/>
          <a:sy n="80" d="100"/>
        </p:scale>
        <p:origin x="-858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68F3-F966-4C0F-88FB-2A049F3798A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9D5-AF82-4B6C-A17B-72524686D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68F3-F966-4C0F-88FB-2A049F3798A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9D5-AF82-4B6C-A17B-72524686D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68F3-F966-4C0F-88FB-2A049F3798A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9D5-AF82-4B6C-A17B-72524686D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68F3-F966-4C0F-88FB-2A049F3798A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9D5-AF82-4B6C-A17B-72524686D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68F3-F966-4C0F-88FB-2A049F3798A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9D5-AF82-4B6C-A17B-72524686D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68F3-F966-4C0F-88FB-2A049F3798A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9D5-AF82-4B6C-A17B-72524686D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68F3-F966-4C0F-88FB-2A049F3798A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9D5-AF82-4B6C-A17B-72524686D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68F3-F966-4C0F-88FB-2A049F3798A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9D5-AF82-4B6C-A17B-72524686D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68F3-F966-4C0F-88FB-2A049F3798A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9D5-AF82-4B6C-A17B-72524686D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68F3-F966-4C0F-88FB-2A049F3798A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9D5-AF82-4B6C-A17B-72524686D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68F3-F966-4C0F-88FB-2A049F3798A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3F9D5-AF82-4B6C-A17B-72524686D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F68F3-F966-4C0F-88FB-2A049F3798A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3F9D5-AF82-4B6C-A17B-72524686D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Documents and Settings\Admin\Рабочий стол\Новая папка (2)\IMG_0001-580x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214842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Documents and Settings\Admin\Рабочий стол\Новая папка (2)\Kutuzov_pribuyl-580x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14752"/>
            <a:ext cx="4214842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2" name="Picture 4" descr="C:\Documents and Settings\Admin\Рабочий стол\Новая папка (2)\kut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290"/>
            <a:ext cx="4214842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6" descr="http://upload.wikimedia.org/wikipedia/commons/thumb/6/61/Kutuzovborodino.jpg/255px-Kutuzovborodin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714752"/>
            <a:ext cx="4214842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57166"/>
            <a:ext cx="285752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Бородинский бой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86050" y="28572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214290"/>
            <a:ext cx="57864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1923 -1939гг. –</a:t>
            </a:r>
            <a:r>
              <a:rPr lang="ru-RU" b="1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командир полка – командир корпуса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1939 – 1940 гг. - Халхин-Гол. Командующий округом.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годы Великой Отечественной войны (1941—1945) занимал посты начальника Генерального штаба РККА (февраль-июль 1941), члена Ставки Главного командования (с 23 июня 1941 г.), Ставки Верховного Командования (с10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июля 1941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г.) , Ставки Верховного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Главнокомандования (с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8 августа 1941 г.), с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августа 1942 г. являлся заместителем Верховного Главнокомандующего, с 27 августа 1942 г. — первый заместитель народного комиссара обороны Союза ССР,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командовал фронтами: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Резервным, Ленинградским, Западным (одновременно был главкомом Западного направления), 1-м Украинским, 1-м Белорусским.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357694"/>
            <a:ext cx="5500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24 июня 1945 г. маршал Жуков принял 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Парад Победы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Советского Союза над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Германией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Великой Отечественной войне, который состоялся в Москве на Красной площади. Командовал парадом маршал Рокоссовский.</a:t>
            </a:r>
          </a:p>
        </p:txBody>
      </p:sp>
      <p:pic>
        <p:nvPicPr>
          <p:cNvPr id="8" name="Picture 3" descr="C:\Documents and Settings\Admin\Рабочий стол\Новая папка (2)\0_342ef_99b4ac40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500042"/>
            <a:ext cx="3071834" cy="436495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285720" y="4929198"/>
            <a:ext cx="314327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Маршал Советского Союза Г.К. Жуков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den-gero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856984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20a6b739e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643050"/>
            <a:ext cx="3286148" cy="500066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Picture 4" descr="C:\Documents and Settings\Admin\Рабочий стол\Новая папка (2)\korin_nevs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3214710" cy="507209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642910" y="5715016"/>
            <a:ext cx="2508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 Невский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Documents and Settings\Admin\Рабочий стол\Новая папка (2)\AlexNevskyOrd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286124"/>
            <a:ext cx="2988420" cy="315278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86446" y="571480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Памятник-часовня у храма Александра Невского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Ижоре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286908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7" descr="Поход Александра Невского против немецких завоевателей"/>
          <p:cNvPicPr>
            <a:picLocks noChangeAspect="1" noChangeArrowheads="1"/>
          </p:cNvPicPr>
          <p:nvPr/>
        </p:nvPicPr>
        <p:blipFill>
          <a:blip r:embed="rId2" cstate="print"/>
          <a:srcRect t="6349"/>
          <a:stretch>
            <a:fillRect/>
          </a:stretch>
        </p:blipFill>
        <p:spPr bwMode="auto">
          <a:xfrm>
            <a:off x="4857752" y="1571612"/>
            <a:ext cx="4000528" cy="4214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57752" y="214290"/>
            <a:ext cx="3857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Битва на Чудском озере ("Ледовое побоище") в 1242 году.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28860" y="4357694"/>
            <a:ext cx="30718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85728"/>
            <a:ext cx="371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Битва на реке Нева в 1240 году.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Documents and Settings\Admin\Рабочий стол\neva.gif"/>
          <p:cNvPicPr>
            <a:picLocks noChangeAspect="1" noChangeArrowheads="1"/>
          </p:cNvPicPr>
          <p:nvPr/>
        </p:nvPicPr>
        <p:blipFill>
          <a:blip r:embed="rId3" cstate="print"/>
          <a:srcRect t="6349"/>
          <a:stretch>
            <a:fillRect/>
          </a:stretch>
        </p:blipFill>
        <p:spPr bwMode="auto">
          <a:xfrm>
            <a:off x="285720" y="1571612"/>
            <a:ext cx="4357718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Admin\Рабочий стол\Новая папка (2)\408px-Kirillov_dmitry_donsk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286149" cy="500066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0" name="Picture 4" descr="C:\Documents and Settings\Admin\Рабочий стол\Новая папка (2)\800px-Donskoy_Kolom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57298"/>
            <a:ext cx="3357586" cy="514353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857224" y="214290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Дмитрий Иванович (12 октября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1350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 мая 1389), прозванный Дмитрий Донской за победу в Куликовской битве — великий князь московский (с 1359) и владимирский (с 1363). </a:t>
            </a:r>
          </a:p>
        </p:txBody>
      </p:sp>
      <p:pic>
        <p:nvPicPr>
          <p:cNvPr id="4105" name="Picture 9" descr="http://www.fondvsg.ru/images/ord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928934"/>
            <a:ext cx="1500198" cy="1714500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286844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Documents and Settings\Admin\Рабочий стол\Новая папка (2)\куликово п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2" cy="507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14414" y="5643578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1380г.— Куликовская битва — победа Дмитрия Ивановича Донского над войском хана Мамая на Куликовом поле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28660" y="4643446"/>
            <a:ext cx="471490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«Утро на Куликовом поле»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 descr="C:\Documents and Settings\Admin\Рабочий стол\Новая папка (2)\suvorov_1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3071834" cy="446722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500430" y="857232"/>
            <a:ext cx="550072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Алекса́ндр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Васи́льевич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Суво́ров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(1730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1800)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национальный герой России, великий русский полководец, не потерпевший ни одного поражения 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своей военной карьере (более 60 сражений), один из основоположников русского военного искусства.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Князь Италийский (1799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 граф   Рымникский (1789),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 Священной Римской империи, генералиссимус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российских сухопутных и морских сил, генерал-фельдмаршал австрийских и сардинских войск,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гранд Сардинского королевства и принц королевской крови (с титулом «кузен короля»), кавалер всех российских орденов своего времени, вручавшихся мужчинам, а также многих иностранных военных орденов.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857760"/>
            <a:ext cx="307183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Генералисиммус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А.В.Суворо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Documents and Settings\Admin\Рабочий стол\Новая папка (2)\surikov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5000660" cy="6000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1142984"/>
            <a:ext cx="4000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Непобедимый полководец, любимец солдат, человек огромной личной храбрости, самостоятельных независимых суждений, строгий православный христианин, один из образованнейших людей своего времени – Суворов создал непреходящие духовные, тактические и стратегические основы современного русского национального военного дела и внес большой вклад в развитие мирового военного искусства.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73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5357826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«Горжусь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я русский!.. Потомство мое прошу брать мой пример... до издыхания быть верным Отечеству».</a:t>
            </a:r>
          </a:p>
        </p:txBody>
      </p:sp>
      <p:pic>
        <p:nvPicPr>
          <p:cNvPr id="9222" name="Picture 6" descr="http://upload.wikimedia.org/wikipedia/commons/d/d1/Avsuvo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66"/>
            <a:ext cx="4071966" cy="4859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00430" y="285728"/>
            <a:ext cx="564357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Кутузов (Голенищев-Кутузов) Михаил Илларионович (1745-1813) Светлейший князь Смоленский (1812), русский полководец, генерал-фельдмаршал (1812). Ученик А. В. Суворова. Участник русско-турецких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войнXVIII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в., отличился при штурме Измаила. В русско-австро-французскую войну 1805 командовал русскими войсками в Австрии и искусным маневром вывел их из-под угрозы окружения. В русско-турецкую войну 1806-1812 годов главнокомандующий Молдавской армией (1811-12), одержал победы под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Рушуком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Слободзеей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заключил Бухарестский мирный договор.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 Отечественную войну 1812 года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главнокомандующий русской армией (с августа), разгромившей армию Наполеона. В январе 1813 армия под командованием Кутузова вступила в пределы Западной  Европы.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4" descr="http://upload.wikimedia.org/wikipedia/commons/thumb/b/b1/Kutuzov1.jpg/220px-Kutuz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3143272" cy="400052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4429132"/>
            <a:ext cx="328614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Фельдмаршал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И. Кутузов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220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Зарема</dc:creator>
  <cp:lastModifiedBy>Светлана</cp:lastModifiedBy>
  <cp:revision>143</cp:revision>
  <dcterms:created xsi:type="dcterms:W3CDTF">2013-02-17T08:42:05Z</dcterms:created>
  <dcterms:modified xsi:type="dcterms:W3CDTF">2018-03-30T12:17:03Z</dcterms:modified>
</cp:coreProperties>
</file>