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1" r:id="rId30"/>
    <p:sldId id="292" r:id="rId31"/>
    <p:sldId id="29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8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6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5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3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1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6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8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5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9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9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54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anday.ru/wp-content/uploads/2011/04/11109-990x671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anday.ru/wp-content/uploads/2011/04/3324-990x64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anday.ru/wp-content/uploads/2011/04/3228-990x631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anday.ru/wp-content/uploads/2011/04/3143-990x618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anday.ru/wp-content/uploads/2011/04/3030-990x66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anday.ru/wp-content/uploads/2011/04/2832-990x634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anday.ru/wp-content/uploads/2011/04/2732-990x725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anday.ru/wp-content/uploads/2011/04/2538-990x634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anday.ru/wp-content/uploads/2011/04/2439-990x63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anday.ru/wp-content/uploads/2011/04/2341-990x677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anday.ru/wp-content/uploads/2011/04/2243-990x64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anday.ru/wp-content/uploads/2011/04/2171-990x666-%D0%9A%D0%BE%D0%BF%D0%B8%D1%80%D0%BE%D0%B2%D0%B0%D1%82%D1%8C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fanday.ru/wp-content/uploads/2011/04/2054-990x640-%D0%9A%D0%BE%D0%BF%D0%B8%D1%80%D0%BE%D0%B2%D0%B0%D1%82%D1%8C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anday.ru/wp-content/uploads/2011/04/1956-990x659-%D0%9A%D0%BE%D0%BF%D0%B8%D1%80%D0%BE%D0%B2%D0%B0%D1%82%D1%8C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hyperlink" Target="http://fanday.ru/wp-content/uploads/2011/04/1860-990x573-%D0%9A%D0%BE%D0%BF%D0%B8%D1%80%D0%BE%D0%B2%D0%B0%D1%82%D1%8C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anday.ru/wp-content/uploads/2011/04/1771-990x692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fanday.ru/wp-content/uploads/2011/04/1675-990x624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anday.ru/wp-content/uploads/2011/04/1577-990x643-%D0%9A%D0%BE%D0%BF%D0%B8%D1%80%D0%BE%D0%B2%D0%B0%D1%82%D1%8C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fanday.ru/wp-content/uploads/2011/04/1484-990x640-%D0%9A%D0%BE%D0%BF%D0%B8%D1%80%D0%BE%D0%B2%D0%B0%D1%82%D1%8C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anday.ru/wp-content/uploads/2011/04/1382-990x68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fanday.ru/wp-content/uploads/2011/04/1285-990x667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fanday.ru/wp-content/uploads/2011/04/1209-990x651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fanday.ru/wp-content/uploads/2011/04/1090-990x662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nday.ru/wp-content/uploads/2011/04/849-990x632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fanday.ru/wp-content/uploads/2011/04/747-990x649-%D0%9A%D0%BE%D0%BF%D0%B8%D1%80%D0%BE%D0%B2%D0%B0%D1%82%D1%8C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hyperlink" Target="http://fanday.ru/wp-content/uploads/2011/04/499-990x663-%D0%9A%D0%BE%D0%BF%D0%B8%D1%80%D0%BE%D0%B2%D0%B0%D1%82%D1%8C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fanday.ru/wp-content/uploads/2011/04/3142-990x66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fanday.ru/wp-content/uploads/2011/04/558-990x678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anday.ru/wp-content/uploads/2011/04/3914-990x619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anday.ru/wp-content/uploads/2011/04/3815-990x659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anday.ru/wp-content/uploads/2011/04/3716-990x632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anday.ru/wp-content/uploads/2011/04/3617-990x648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anday.ru/wp-content/uploads/2011/04/3519-990x639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anday.ru/wp-content/uploads/2011/04/3421-990x65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9064" y="5473902"/>
            <a:ext cx="8429216" cy="10269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Чернобыль – черная быль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ekom\Desktop\Припять\1300946930_1240639094_1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538" y="214290"/>
            <a:ext cx="8432742" cy="53310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     Ликвидаторы взрыва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Фотографии рабочих Чернобыльской АЭС, ликвидаторов последствий взрыва в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1986 году, в музее в Киеве.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11109-990x671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714488"/>
            <a:ext cx="4643470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 После катастрофы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Работник института атомной энергии им. Курчатова в лучах солнца, струящихся в залитую цементом комнату Чернобыльской АЭС после взрыва реактора, через три года после катастрофы.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3324-990x64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214554"/>
            <a:ext cx="4591080" cy="31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        </a:t>
            </a:r>
            <a:r>
              <a:rPr lang="ru-RU" sz="5400" b="1" dirty="0" smtClean="0">
                <a:solidFill>
                  <a:srgbClr val="00B0F0"/>
                </a:solidFill>
              </a:rPr>
              <a:t>Уровень излучения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1" y="2011680"/>
            <a:ext cx="3820414" cy="4206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Рабочий Чернобыльской АЭС проверяет уровень излучения в моторном отделении первого и второго энергетического блока в июне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1986 года.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228-990x631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928802"/>
            <a:ext cx="4662518" cy="32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      Облученная техника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11680"/>
            <a:ext cx="3886197" cy="42062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  <a:endParaRPr lang="ru-RU" sz="29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Кладбище облученной </a:t>
            </a:r>
            <a:r>
              <a:rPr lang="ru-RU" sz="2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техники рядом с Чернобыльской АЭС . Около 1.5 тысяч советских военных вертолетов, автобусов, бульдозеров, цистерн, транспортеров, пожарных автомобилей и карет скорой помощи использовались для борьбы с последствиями техногенной катастрофы в Чернобыле. Все они были облучены во время очистительных работ.</a:t>
            </a:r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143-990x618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1928802"/>
            <a:ext cx="4591080" cy="40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Комната механика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Работник института атомной энергии им. Курчатова в комнате механика в блоке №4 в сентябре 1989 года.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3030-990x66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000240"/>
            <a:ext cx="4591080" cy="329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   У четвертого реактора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Бетономешалки на стройплощадке, где изготавливаются бетонные саркофаги, у четвертого реактора в октябре 1986 года.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2832-990x634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143116"/>
            <a:ext cx="47863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            Мутант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Представитель Украинской академии науки Вячеслав Коновалов, с чучелом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мутировавшего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жеребенка в Житомире в марте 1996 года.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В. Коновалов изучал биологические мутации после взрыва на Чернобыльской АЭС. 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2732-990x725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071678"/>
            <a:ext cx="4519642" cy="32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         </a:t>
            </a:r>
            <a:r>
              <a:rPr lang="ru-RU" sz="6000" b="1" dirty="0" smtClean="0">
                <a:solidFill>
                  <a:srgbClr val="00B0F0"/>
                </a:solidFill>
              </a:rPr>
              <a:t>До взрыва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Общий вид на Чернобыльскую АЭС 26 апреля 1986 года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(до взрыва).</a:t>
            </a:r>
          </a:p>
          <a:p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2538-990x634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143116"/>
            <a:ext cx="4591080" cy="32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800" smtClean="0">
                <a:solidFill>
                  <a:srgbClr val="00B0F0"/>
                </a:solidFill>
              </a:rPr>
              <a:t>   Разгрузка </a:t>
            </a:r>
            <a:r>
              <a:rPr lang="ru-RU" sz="4800" dirty="0" smtClean="0">
                <a:solidFill>
                  <a:srgbClr val="00B0F0"/>
                </a:solidFill>
              </a:rPr>
              <a:t>атомного топлива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Экран блока управления первой энергетической комнаты на Чернобыльской АЭС, на котором виден процесс разгрузки последней партии атомного топлива из реактора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30 ноября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2006 года.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2439-990x63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071678"/>
            <a:ext cx="45910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    Радиационная опасность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Ворона на знаке «Радиационная опасность» в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30-километровой запретной зоне вокруг Чернобыльской АЭС.</a:t>
            </a:r>
          </a:p>
          <a:p>
            <a:endParaRPr lang="ru-RU" b="1" dirty="0"/>
          </a:p>
        </p:txBody>
      </p:sp>
      <p:pic>
        <p:nvPicPr>
          <p:cNvPr id="5" name="Содержимое 4" descr="http://fanday.ru/wp-content/uploads/2011/04/2341-990x677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857364"/>
            <a:ext cx="48053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     </a:t>
            </a:r>
            <a:r>
              <a:rPr lang="ru-RU" sz="4400" b="1" dirty="0" smtClean="0">
                <a:solidFill>
                  <a:srgbClr val="00B0F0"/>
                </a:solidFill>
              </a:rPr>
              <a:t>Чернобыльская трагедия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1986 году на Чернобыльском реакторе №4 прогремел взрыв. Несколько сотен работников и пожарных пытались потушить пожар, горевший 10 дней. Мир окутало облако радиации, это была самая страшная ядерная катастрофа в мире. Тогда погибло около 50 сотрудников станции и пострадали сотни спасателей. </a:t>
            </a:r>
            <a:endParaRPr lang="ru-RU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rekom\Desktop\Картинки-Чернобыль\get_im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397" y="3212976"/>
            <a:ext cx="4429156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 Занятия в школе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9" y="2011680"/>
            <a:ext cx="3819844" cy="420624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Украинские школьники надевают маски во время занятий в школе недалеко от запретной зоны. Апрель 2006 год.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2243-990x64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214554"/>
            <a:ext cx="4591080" cy="31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   Город Припять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Вид на Чернобыльскую АЭС из города-призрака Припять.</a:t>
            </a:r>
          </a:p>
          <a:p>
            <a:pPr>
              <a:buNone/>
            </a:pPr>
            <a:endParaRPr lang="ru-RU" sz="3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3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Колесо обозрения в городе-призраке Припять, который был эвакуирован после взрыва.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2171-990x666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571612"/>
            <a:ext cx="4214842" cy="217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nday.ru/wp-content/uploads/2011/04/2054-990x640-%D0%9A%D0%BE%D0%BF%D0%B8%D1%80%D0%BE%D0%B2%D0%B0%D1%82%D1%8C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3929066"/>
            <a:ext cx="407196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   Город Припять   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Колыбельки в больнице в покинутом городе Припять, в запретной зоне вокруг закрытой Чернобыльской АЭС.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Общий вид на город Припять.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fanday.ru/wp-content/uploads/2011/04/1956-990x659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357298"/>
            <a:ext cx="4357718" cy="24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nday.ru/wp-content/uploads/2011/04/1860-990x573-%D0%9A%D0%BE%D0%BF%D0%B8%D1%80%D0%BE%D0%B2%D0%B0%D1%82%D1%8C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929066"/>
            <a:ext cx="4379917" cy="234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       Уровень излучения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Гид со счетчиком Гейгера, на котором уровень излучения в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37 раз выше обычного. Девушка  фотографирует бетонные саркофаги уничтоженного четвертого блока АЭС. Каждый год тысячи людей приезжают на Чернобыльскую АЭС, где в апреле 1986 года произошла крупнейшая техногенная катастрофа века.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1771-990x692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1928802"/>
            <a:ext cx="4519642" cy="32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  Жители пострадавшей деревни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Плачущая женщина у своего дома в пострадавшей от катастрофы деревне. Родные в запретной зоне, в 45 км от Чернобыльской АЭС. Десятки поселков и деревень в зараженной зоне опустели, а их жителей эвакуировали. Однако, несмотря на предупреждения о радиации, многие жители вернулись в дома, так как не смогли прижиться в другом месте. 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1675-990x624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071678"/>
            <a:ext cx="45720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      После аварии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На улице города-призрака в Чернобыле.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Заброшенный дом в опустевшей деревне, в 35 км от Чернобыльской АЭС.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1577-990x643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643050"/>
            <a:ext cx="442915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nday.ru/wp-content/uploads/2011/04/1484-990x640-%D0%9A%D0%BE%D0%BF%D0%B8%D1%80%D0%BE%D0%B2%D0%B0%D1%82%D1%8C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4143380"/>
            <a:ext cx="4379917" cy="23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       Животные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9" y="2011680"/>
            <a:ext cx="3605530" cy="4206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Волк в поле в запретной зоне вокруг реактора Чернобыльской АЭС. Дикие животные в запретной зоне размножаются, несмотря на радиацию. 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1382-990x68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928802"/>
            <a:ext cx="49292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       </a:t>
            </a:r>
            <a:r>
              <a:rPr lang="ru-RU" sz="7200" b="1" dirty="0" smtClean="0">
                <a:solidFill>
                  <a:srgbClr val="00B0F0"/>
                </a:solidFill>
              </a:rPr>
              <a:t>Свеча памяти</a:t>
            </a:r>
            <a:endParaRPr lang="ru-RU" sz="72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Мужчина зажигает свечу на памятнике жертвам Чернобыля в Славутиче, в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50 км от места катастрофы, где раньше жили большинство работников станции.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1285-990x667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   Последствия катастрофы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Восьмилетняя украинка, страдающая от рака, со своей мамой в больнице Киева. В своем отчете «Гринпис» отметил, что более 90 тысяч человек, скорее всего, умрут от рака, полученного из-за облучения после катастрофы на Чернобыльской АЭС. Хотя предыдущие отчеты ООН сообщали, что уровень смерти по этой причине не превысит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4 тысяч человек. </a:t>
            </a:r>
          </a:p>
          <a:p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1209-990x651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000240"/>
            <a:ext cx="4519642" cy="320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tyt.by/n/obshchestvo/10/4/21_chernobyl_sergey_brush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8321"/>
            <a:ext cx="6984776" cy="47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      Масштабы катастрофы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3543296" cy="40544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Определить масштабы катастрофы и ее влияния на здоровье людей до сих пор трудно. Только от рака, развившегося в результате полученной дозы радиации, умерли от 4 до 200 тысяч человек. 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rekom\Desktop\Припять\1272429862_doseng.org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8645" y="2760517"/>
            <a:ext cx="4711905" cy="33656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china.cn/attachement/jpg/site1005/20110316/00016c42b36a0eeab77d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1778"/>
            <a:ext cx="7560840" cy="50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95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mbob.ru/img/picture/Oct/13/2ae703a5d8b4787af20b0c7ede6270f7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816424" cy="570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5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           </a:t>
            </a:r>
            <a:r>
              <a:rPr lang="ru-RU" sz="6000" b="1" dirty="0" smtClean="0">
                <a:solidFill>
                  <a:srgbClr val="00B0F0"/>
                </a:solidFill>
              </a:rPr>
              <a:t>Реактор № 4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Реактор №4 Чернобыльской АЭС. Слева памятник ликвидаторам последствий аварии, возведенный в 2006 году. 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1090-990x662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928802"/>
            <a:ext cx="4714908" cy="33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Пункт управления 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Пункт управления с поврежденными аппаратами в реакторе №4. Счетчики Гейгера зарегистрировали около 80 тысяч микрорентгенов в час, что в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16 тысяч раз выше безопасного уровня.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849-990x632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857364"/>
            <a:ext cx="47149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6600" b="1" dirty="0" smtClean="0">
                <a:solidFill>
                  <a:srgbClr val="00B0F0"/>
                </a:solidFill>
              </a:rPr>
              <a:t>В запретной зоне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Сотрудник Чернобыльской АЭС в комнате управления реактора №4. 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Мужчина в своем бывшем доме в запретной зоне вокруг Чернобыля.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747-990x649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357298"/>
            <a:ext cx="46434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nday.ru/wp-content/uploads/2011/04/499-990x663-%D0%9A%D0%BE%D0%BF%D0%B8%D1%80%D0%BE%D0%B2%D0%B0%D1%82%D1%8C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1" y="4143380"/>
            <a:ext cx="4500594" cy="241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В запретной зоне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171823" cy="420624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Девятилетняя девочка, родившаяся инвалидом из-за облучения, в своем доме в поселке, вблизи запретной зоны.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142-990x66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071678"/>
            <a:ext cx="49292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В покинутом городе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В одном из зданий в покинутом городе Припять.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558-990x678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785926"/>
            <a:ext cx="4786346" cy="332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3050" y="2166364"/>
            <a:ext cx="8282354" cy="27027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Презентацию подготовила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 Сычева Надежда Николаевна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Учитель биологии МБОУ </a:t>
            </a:r>
            <a:r>
              <a:rPr lang="ru-RU" sz="2400" b="1" dirty="0" err="1" smtClean="0">
                <a:solidFill>
                  <a:srgbClr val="00B0F0"/>
                </a:solidFill>
              </a:rPr>
              <a:t>Калитвенская</a:t>
            </a:r>
            <a:r>
              <a:rPr lang="ru-RU" sz="2400" b="1" dirty="0" smtClean="0">
                <a:solidFill>
                  <a:srgbClr val="00B0F0"/>
                </a:solidFill>
              </a:rPr>
              <a:t> СОШ Каменский район Ростовская область 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Военный вертолет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Военный вертолет распыляет дезинфицирующее средство над территорией вокруг Чернобыльской АЭС через несколько дней после взрыва на реакторе. 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914-990x619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2214554"/>
            <a:ext cx="45196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   Вид с воздуха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Вид с воздуха на Чернобыльскую АЭС, где произошла крупнейшая техногенная катастрофа 20 века. Перед трубой – уничтоженный четвертый реактор. За трубой и очень близко к 4-ому реактору находился третий реактор, работа на котором прекратилась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6 декабря 2000 года.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815-990x659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000240"/>
            <a:ext cx="46434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</a:t>
            </a:r>
            <a:r>
              <a:rPr lang="ru-RU" sz="6000" b="1" dirty="0" smtClean="0">
                <a:solidFill>
                  <a:srgbClr val="00B0F0"/>
                </a:solidFill>
              </a:rPr>
              <a:t>Крупнейший взрыв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Ремонт на Чернобыльской АЭС в Украине после крупнейшего взрыва в апреле, из-за которого пострадали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3. 5 млн. украинцев. Радиоактивные облака окутали большую часть Европы.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3716-990x632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4923" y="3284984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    После пожара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Часть обрушившейся крыши на Чернобыльской АЭС после пожара.</a:t>
            </a:r>
          </a:p>
          <a:p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617-990x648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39000" y="2543164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  Подполковник </a:t>
            </a:r>
            <a:br>
              <a:rPr lang="ru-RU" sz="4400" b="1" dirty="0" smtClean="0">
                <a:solidFill>
                  <a:srgbClr val="00B0F0"/>
                </a:solidFill>
              </a:rPr>
            </a:br>
            <a:r>
              <a:rPr lang="ru-RU" sz="4400" b="1" dirty="0" smtClean="0">
                <a:solidFill>
                  <a:srgbClr val="00B0F0"/>
                </a:solidFill>
              </a:rPr>
              <a:t>Л. Телятников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Подполковник Леонид Телятников, глава пожарной бригады г.Припять, сражавшейся с огнем на Чернобыльской АЭС, указывает на фотографию четвертого реактора после взрыва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26 апреля 1986 года. После этого реактор залили цементом. 36-летний Телятников был госпитализирован на два месяца с острой лучевой болезнью. Был дважды награжден за отвагу, получил звание героя СССР.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519-990x639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4212" y="3096398"/>
            <a:ext cx="4519642" cy="311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Ремонтные работы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6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Ремонтные работы на Чернобыльской АЭС в августе 1986 года.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3421-990x65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000240"/>
            <a:ext cx="4233890" cy="327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363</TotalTime>
  <Words>1046</Words>
  <Application>Microsoft Office PowerPoint</Application>
  <PresentationFormat>Экран (4:3)</PresentationFormat>
  <Paragraphs>99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Corbel</vt:lpstr>
      <vt:lpstr>Wingdings</vt:lpstr>
      <vt:lpstr>Окаймление</vt:lpstr>
      <vt:lpstr>Чернобыль – черная быль</vt:lpstr>
      <vt:lpstr>     Чернобыльская трагедия</vt:lpstr>
      <vt:lpstr>      Масштабы катастрофы</vt:lpstr>
      <vt:lpstr>     Военный вертолет</vt:lpstr>
      <vt:lpstr>         Вид с воздуха</vt:lpstr>
      <vt:lpstr>         Крупнейший взрыв</vt:lpstr>
      <vt:lpstr>        После пожара</vt:lpstr>
      <vt:lpstr>  Подполковник  Л. Телятников</vt:lpstr>
      <vt:lpstr>     Ремонтные работы</vt:lpstr>
      <vt:lpstr>     Ликвидаторы взрыва</vt:lpstr>
      <vt:lpstr>     После катастрофы</vt:lpstr>
      <vt:lpstr>        Уровень излучения</vt:lpstr>
      <vt:lpstr>      Облученная техника</vt:lpstr>
      <vt:lpstr>      Комната механика</vt:lpstr>
      <vt:lpstr>   У четвертого реактора</vt:lpstr>
      <vt:lpstr>                Мутант</vt:lpstr>
      <vt:lpstr>                  До взрыва</vt:lpstr>
      <vt:lpstr>   Разгрузка атомного топлива</vt:lpstr>
      <vt:lpstr>    Радиационная опасность</vt:lpstr>
      <vt:lpstr>       Занятия в школе</vt:lpstr>
      <vt:lpstr>         Город Припять</vt:lpstr>
      <vt:lpstr>         Город Припять   </vt:lpstr>
      <vt:lpstr>       Уровень излучения</vt:lpstr>
      <vt:lpstr>  Жители пострадавшей деревни</vt:lpstr>
      <vt:lpstr>          После аварии</vt:lpstr>
      <vt:lpstr>           Животные</vt:lpstr>
      <vt:lpstr>       Свеча памяти</vt:lpstr>
      <vt:lpstr>   Последствия катастрофы</vt:lpstr>
      <vt:lpstr>Презентация PowerPoint</vt:lpstr>
      <vt:lpstr>Презентация PowerPoint</vt:lpstr>
      <vt:lpstr>Презентация PowerPoint</vt:lpstr>
      <vt:lpstr>           Реактор № 4</vt:lpstr>
      <vt:lpstr>      Пункт управления </vt:lpstr>
      <vt:lpstr>    В запретной зоне</vt:lpstr>
      <vt:lpstr>    В запретной зоне</vt:lpstr>
      <vt:lpstr>   В покинутом городе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Image&amp;Matros ®</cp:lastModifiedBy>
  <cp:revision>38</cp:revision>
  <dcterms:created xsi:type="dcterms:W3CDTF">2014-03-18T15:47:33Z</dcterms:created>
  <dcterms:modified xsi:type="dcterms:W3CDTF">2018-03-14T19:03:44Z</dcterms:modified>
</cp:coreProperties>
</file>