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91" r:id="rId2"/>
    <p:sldId id="256" r:id="rId3"/>
    <p:sldId id="289" r:id="rId4"/>
    <p:sldId id="259" r:id="rId5"/>
    <p:sldId id="260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75" r:id="rId17"/>
    <p:sldId id="276" r:id="rId18"/>
    <p:sldId id="287" r:id="rId19"/>
    <p:sldId id="288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3104" autoAdjust="0"/>
  </p:normalViewPr>
  <p:slideViewPr>
    <p:cSldViewPr>
      <p:cViewPr varScale="1">
        <p:scale>
          <a:sx n="54" d="100"/>
          <a:sy n="5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A339-65C3-4E53-A2C9-62739B068C2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2543-3BC7-41A0-A82B-0BEAD6B68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0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1E4A54-83EA-4F5B-9B29-B4318FA29AC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BC3945-FACE-4CB0-89AA-8581D9716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Quiz “Ukraine”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1374003262_975879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Wie</a:t>
            </a:r>
            <a:r>
              <a:rPr lang="en-US" sz="4400" dirty="0" smtClean="0"/>
              <a:t> </a:t>
            </a:r>
            <a:r>
              <a:rPr lang="en-US" sz="4400" dirty="0" err="1" smtClean="0"/>
              <a:t>heisst</a:t>
            </a:r>
            <a:r>
              <a:rPr lang="en-US" sz="4400" dirty="0" smtClean="0"/>
              <a:t> </a:t>
            </a:r>
            <a:r>
              <a:rPr lang="en-US" sz="4400" dirty="0" err="1" smtClean="0"/>
              <a:t>der</a:t>
            </a:r>
            <a:r>
              <a:rPr lang="en-US" sz="4400" dirty="0" smtClean="0"/>
              <a:t> </a:t>
            </a:r>
            <a:r>
              <a:rPr lang="en-US" sz="4400" dirty="0" err="1" smtClean="0"/>
              <a:t>grösste</a:t>
            </a:r>
            <a:r>
              <a:rPr lang="en-US" sz="4400" dirty="0" smtClean="0"/>
              <a:t> </a:t>
            </a:r>
            <a:r>
              <a:rPr lang="en-US" sz="4400" dirty="0" err="1" smtClean="0"/>
              <a:t>Steppenvogel</a:t>
            </a:r>
            <a:r>
              <a:rPr lang="en-US" sz="4400" dirty="0" smtClean="0"/>
              <a:t>, </a:t>
            </a:r>
            <a:r>
              <a:rPr lang="en-US" sz="4400" dirty="0" err="1" smtClean="0"/>
              <a:t>der</a:t>
            </a:r>
            <a:r>
              <a:rPr lang="en-US" sz="4400" dirty="0" smtClean="0"/>
              <a:t> ins Rote </a:t>
            </a:r>
            <a:r>
              <a:rPr lang="en-US" sz="4400" dirty="0" err="1" smtClean="0"/>
              <a:t>Buch</a:t>
            </a:r>
            <a:r>
              <a:rPr lang="en-US" sz="4400" dirty="0" smtClean="0"/>
              <a:t> </a:t>
            </a:r>
            <a:r>
              <a:rPr lang="en-US" sz="4400" dirty="0" err="1" smtClean="0"/>
              <a:t>eingetragen</a:t>
            </a:r>
            <a:r>
              <a:rPr lang="en-US" sz="4400" dirty="0" smtClean="0"/>
              <a:t> </a:t>
            </a:r>
            <a:r>
              <a:rPr lang="en-US" sz="4400" dirty="0" err="1" smtClean="0"/>
              <a:t>wurde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Die Trappe</a:t>
            </a:r>
            <a:endParaRPr lang="ru-RU" dirty="0"/>
          </a:p>
        </p:txBody>
      </p:sp>
      <p:pic>
        <p:nvPicPr>
          <p:cNvPr id="5" name="Содержимое 4" descr="51160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547938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err="1" smtClean="0"/>
              <a:t>Wie</a:t>
            </a:r>
            <a:r>
              <a:rPr lang="en-US" sz="4800" dirty="0" smtClean="0"/>
              <a:t> </a:t>
            </a:r>
            <a:r>
              <a:rPr lang="en-US" sz="4800" dirty="0" err="1" smtClean="0"/>
              <a:t>heisst</a:t>
            </a:r>
            <a:r>
              <a:rPr lang="en-US" sz="4800" dirty="0" smtClean="0"/>
              <a:t> die </a:t>
            </a:r>
            <a:r>
              <a:rPr lang="en-US" sz="4800" dirty="0" err="1" smtClean="0"/>
              <a:t>älteste</a:t>
            </a:r>
            <a:r>
              <a:rPr lang="en-US" sz="4800" dirty="0" smtClean="0"/>
              <a:t> </a:t>
            </a:r>
            <a:r>
              <a:rPr lang="en-US" sz="4800" dirty="0" err="1" smtClean="0"/>
              <a:t>Stadt</a:t>
            </a:r>
            <a:r>
              <a:rPr lang="en-US" sz="4800" dirty="0" smtClean="0"/>
              <a:t> der Ukraine</a:t>
            </a:r>
            <a:r>
              <a:rPr lang="ru-RU" sz="4800" dirty="0" smtClean="0"/>
              <a:t>?</a:t>
            </a:r>
            <a:endParaRPr lang="en-US" sz="4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Belgorod - </a:t>
            </a:r>
            <a:r>
              <a:rPr lang="en-US" dirty="0" err="1" smtClean="0"/>
              <a:t>Dnestrowskij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0_fe3f8_23d4c895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In </a:t>
            </a:r>
            <a:r>
              <a:rPr lang="en-US" sz="3600" dirty="0" err="1" smtClean="0"/>
              <a:t>welchem</a:t>
            </a:r>
            <a:r>
              <a:rPr lang="en-US" sz="3600" dirty="0" smtClean="0"/>
              <a:t> Ort </a:t>
            </a:r>
            <a:r>
              <a:rPr lang="en-US" sz="3600" dirty="0" err="1" smtClean="0"/>
              <a:t>wurde</a:t>
            </a:r>
            <a:r>
              <a:rPr lang="en-US" sz="3600" dirty="0" smtClean="0"/>
              <a:t> Gogol </a:t>
            </a:r>
            <a:r>
              <a:rPr lang="en-US" sz="3600" dirty="0" err="1" smtClean="0"/>
              <a:t>geboren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Das </a:t>
            </a:r>
            <a:r>
              <a:rPr lang="en-US" sz="4000" dirty="0" err="1" smtClean="0"/>
              <a:t>Dorf</a:t>
            </a:r>
            <a:r>
              <a:rPr lang="en-US" sz="4000" dirty="0" smtClean="0"/>
              <a:t> </a:t>
            </a:r>
            <a:r>
              <a:rPr lang="en-US" sz="4000" dirty="0" err="1" smtClean="0"/>
              <a:t>Sorotschinzy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Das </a:t>
            </a:r>
            <a:r>
              <a:rPr lang="en-US" sz="3600" dirty="0" err="1" smtClean="0"/>
              <a:t>Dorf</a:t>
            </a:r>
            <a:r>
              <a:rPr lang="en-US" sz="3600" dirty="0" smtClean="0"/>
              <a:t> </a:t>
            </a:r>
            <a:r>
              <a:rPr lang="en-US" sz="3600" dirty="0" err="1" smtClean="0"/>
              <a:t>Sorotschinzy</a:t>
            </a:r>
            <a:endParaRPr lang="ru-RU" sz="3600" dirty="0"/>
          </a:p>
        </p:txBody>
      </p:sp>
      <p:pic>
        <p:nvPicPr>
          <p:cNvPr id="1026" name="Picture 2" descr="C:\Users\Светлана\Desktop\b347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04348" cy="5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/>
              <a:t>Wie</a:t>
            </a:r>
            <a:r>
              <a:rPr lang="en-US" sz="4800" dirty="0" smtClean="0"/>
              <a:t> </a:t>
            </a:r>
            <a:r>
              <a:rPr lang="en-US" sz="4800" dirty="0" err="1" smtClean="0"/>
              <a:t>nennt</a:t>
            </a:r>
            <a:r>
              <a:rPr lang="en-US" sz="4800" dirty="0" smtClean="0"/>
              <a:t> man die </a:t>
            </a:r>
            <a:r>
              <a:rPr lang="en-US" sz="4800" dirty="0" err="1" smtClean="0"/>
              <a:t>Versammlung</a:t>
            </a:r>
            <a:r>
              <a:rPr lang="en-US" sz="4800" dirty="0" smtClean="0"/>
              <a:t> </a:t>
            </a:r>
            <a:r>
              <a:rPr lang="en-US" sz="4800" dirty="0" err="1" smtClean="0"/>
              <a:t>der</a:t>
            </a:r>
            <a:r>
              <a:rPr lang="en-US" sz="4800" dirty="0" smtClean="0"/>
              <a:t> </a:t>
            </a:r>
            <a:r>
              <a:rPr lang="en-US" sz="4800" dirty="0" err="1" smtClean="0"/>
              <a:t>Kosaken</a:t>
            </a:r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1143000"/>
          </a:xfrm>
        </p:spPr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endParaRPr lang="ru-RU" dirty="0"/>
          </a:p>
        </p:txBody>
      </p:sp>
      <p:pic>
        <p:nvPicPr>
          <p:cNvPr id="1026" name="Picture 2" descr="C:\Users\Lera\Desktop\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914268" cy="570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Welchem</a:t>
            </a:r>
            <a:r>
              <a:rPr lang="en-US" sz="4400" dirty="0" smtClean="0"/>
              <a:t> </a:t>
            </a:r>
            <a:r>
              <a:rPr lang="en-US" sz="4400" dirty="0" err="1" smtClean="0"/>
              <a:t>ukrainischen</a:t>
            </a:r>
            <a:r>
              <a:rPr lang="en-US" sz="4400" dirty="0" smtClean="0"/>
              <a:t> </a:t>
            </a:r>
            <a:r>
              <a:rPr lang="en-US" sz="4400" dirty="0" err="1" smtClean="0"/>
              <a:t>Schriftsteller</a:t>
            </a:r>
            <a:r>
              <a:rPr lang="en-US" sz="4400" dirty="0" smtClean="0"/>
              <a:t> </a:t>
            </a:r>
            <a:r>
              <a:rPr lang="en-US" sz="4400" dirty="0" err="1" smtClean="0"/>
              <a:t>gehoren</a:t>
            </a:r>
            <a:r>
              <a:rPr lang="en-US" sz="4400" dirty="0" smtClean="0"/>
              <a:t> die </a:t>
            </a:r>
            <a:r>
              <a:rPr lang="en-US" sz="4400" dirty="0" err="1" smtClean="0"/>
              <a:t>Worte</a:t>
            </a:r>
            <a:r>
              <a:rPr lang="en-US" sz="4400" dirty="0" smtClean="0"/>
              <a:t> “</a:t>
            </a:r>
            <a:r>
              <a:rPr lang="en-US" sz="4400" dirty="0" err="1" smtClean="0"/>
              <a:t>ein</a:t>
            </a:r>
            <a:r>
              <a:rPr lang="en-US" sz="4400" dirty="0" smtClean="0"/>
              <a:t> </a:t>
            </a:r>
            <a:r>
              <a:rPr lang="en-US" sz="4400" dirty="0" err="1" smtClean="0"/>
              <a:t>seltener</a:t>
            </a:r>
            <a:r>
              <a:rPr lang="en-US" sz="4400" dirty="0" smtClean="0"/>
              <a:t> Vogel </a:t>
            </a:r>
            <a:r>
              <a:rPr lang="en-US" sz="4400" dirty="0" err="1" smtClean="0"/>
              <a:t>erreicht</a:t>
            </a:r>
            <a:r>
              <a:rPr lang="en-US" sz="4400" dirty="0" smtClean="0"/>
              <a:t> die </a:t>
            </a:r>
            <a:r>
              <a:rPr lang="en-US" sz="4400" dirty="0" err="1" smtClean="0"/>
              <a:t>Mitte</a:t>
            </a:r>
            <a:r>
              <a:rPr lang="en-US" sz="4400" dirty="0" smtClean="0"/>
              <a:t> von Dnepr”?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Taras</a:t>
            </a:r>
            <a:r>
              <a:rPr lang="en-US" dirty="0" smtClean="0"/>
              <a:t> </a:t>
            </a:r>
            <a:r>
              <a:rPr lang="en-US" dirty="0" err="1" smtClean="0"/>
              <a:t>Schewtschenko</a:t>
            </a:r>
            <a:endParaRPr lang="ru-RU" dirty="0"/>
          </a:p>
        </p:txBody>
      </p:sp>
      <p:pic>
        <p:nvPicPr>
          <p:cNvPr id="4" name="Picture 9" descr="taras_shevchenk_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248472" cy="5184576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Wie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heisst</a:t>
            </a:r>
            <a:r>
              <a:rPr lang="en-US" sz="3200" dirty="0" smtClean="0">
                <a:solidFill>
                  <a:schemeClr val="tx1"/>
                </a:solidFill>
              </a:rPr>
              <a:t> der </a:t>
            </a:r>
            <a:r>
              <a:rPr lang="en-US" sz="3200" dirty="0" err="1" smtClean="0">
                <a:solidFill>
                  <a:schemeClr val="tx1"/>
                </a:solidFill>
              </a:rPr>
              <a:t>grösste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Fluss</a:t>
            </a:r>
            <a:r>
              <a:rPr lang="en-US" sz="3200" dirty="0" smtClean="0">
                <a:solidFill>
                  <a:schemeClr val="tx1"/>
                </a:solidFill>
              </a:rPr>
              <a:t> der Ukraine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/>
              <a:t>Welche</a:t>
            </a:r>
            <a:r>
              <a:rPr lang="en-US" sz="4800" dirty="0" smtClean="0"/>
              <a:t> </a:t>
            </a:r>
            <a:r>
              <a:rPr lang="en-US" sz="4800" dirty="0" err="1" smtClean="0"/>
              <a:t>Pflanze</a:t>
            </a:r>
            <a:r>
              <a:rPr lang="en-US" sz="4800" dirty="0" smtClean="0"/>
              <a:t> </a:t>
            </a:r>
            <a:r>
              <a:rPr lang="en-US" sz="4800" dirty="0" err="1" smtClean="0"/>
              <a:t>nennen</a:t>
            </a:r>
            <a:r>
              <a:rPr lang="en-US" sz="4800" dirty="0" smtClean="0"/>
              <a:t> die </a:t>
            </a:r>
            <a:r>
              <a:rPr lang="en-US" sz="4800" dirty="0" err="1" smtClean="0"/>
              <a:t>Kosaken</a:t>
            </a:r>
            <a:r>
              <a:rPr lang="en-US" sz="4800" dirty="0" smtClean="0"/>
              <a:t> </a:t>
            </a:r>
            <a:r>
              <a:rPr lang="en-US" sz="4800" dirty="0" err="1" smtClean="0"/>
              <a:t>Seidengras</a:t>
            </a:r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Dnepr</a:t>
            </a:r>
            <a:endParaRPr lang="ru-RU" dirty="0"/>
          </a:p>
        </p:txBody>
      </p:sp>
      <p:pic>
        <p:nvPicPr>
          <p:cNvPr id="4" name="Содержимое 2" descr="Rr5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412776"/>
            <a:ext cx="9144000" cy="5445223"/>
          </a:xfrm>
        </p:spPr>
      </p:pic>
    </p:spTree>
    <p:extLst>
      <p:ext uri="{BB962C8B-B14F-4D97-AF65-F5344CB8AC3E}">
        <p14:creationId xmlns:p14="http://schemas.microsoft.com/office/powerpoint/2010/main" val="150776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 </a:t>
            </a:r>
            <a:r>
              <a:rPr lang="en-US" sz="4000" dirty="0" err="1" smtClean="0"/>
              <a:t>welcher</a:t>
            </a:r>
            <a:r>
              <a:rPr lang="en-US" sz="4000" dirty="0" smtClean="0"/>
              <a:t> Zone </a:t>
            </a:r>
            <a:r>
              <a:rPr lang="en-US" sz="4000" dirty="0" err="1" smtClean="0"/>
              <a:t>liegt</a:t>
            </a:r>
            <a:r>
              <a:rPr lang="ru-RU" sz="4000" dirty="0"/>
              <a:t> </a:t>
            </a:r>
            <a:r>
              <a:rPr lang="en-US" sz="4000" dirty="0" smtClean="0"/>
              <a:t>die Ukraine</a:t>
            </a:r>
            <a:r>
              <a:rPr lang="ru-RU" sz="4000" dirty="0" smtClean="0"/>
              <a:t>?</a:t>
            </a:r>
            <a:endParaRPr lang="en-US" sz="4000" dirty="0" smtClean="0"/>
          </a:p>
          <a:p>
            <a:pPr marL="514350" indent="-514350">
              <a:buAutoNum type="alphaLcParenR"/>
            </a:pPr>
            <a:r>
              <a:rPr lang="en-US" sz="4000" dirty="0" smtClean="0"/>
              <a:t>Die </a:t>
            </a:r>
            <a:r>
              <a:rPr lang="en-US" sz="4000" dirty="0" err="1" smtClean="0"/>
              <a:t>Wüste</a:t>
            </a:r>
            <a:r>
              <a:rPr lang="ru-RU" sz="4000" dirty="0" smtClean="0"/>
              <a:t>;</a:t>
            </a:r>
          </a:p>
          <a:p>
            <a:pPr marL="514350" indent="-514350">
              <a:buAutoNum type="alphaLcParenR"/>
            </a:pPr>
            <a:r>
              <a:rPr lang="en-US" sz="4000" dirty="0" smtClean="0"/>
              <a:t>Die Steppe</a:t>
            </a:r>
            <a:r>
              <a:rPr lang="ru-RU" sz="4000" dirty="0" smtClean="0"/>
              <a:t>;</a:t>
            </a:r>
            <a:endParaRPr lang="en-US" sz="4000" dirty="0" smtClean="0"/>
          </a:p>
          <a:p>
            <a:pPr marL="514350" indent="-514350">
              <a:buAutoNum type="alphaLcParenR"/>
            </a:pPr>
            <a:r>
              <a:rPr lang="en-US" sz="4000" dirty="0" smtClean="0"/>
              <a:t>Die Tundra</a:t>
            </a:r>
            <a:endParaRPr lang="ru-RU" sz="4000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Die Steppe</a:t>
            </a:r>
            <a:endParaRPr lang="ru-RU" dirty="0"/>
          </a:p>
        </p:txBody>
      </p:sp>
      <p:pic>
        <p:nvPicPr>
          <p:cNvPr id="5" name="Содержимое 4" descr="0_71ff6_5cc9d65e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Naturschätze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in der Ukraine </a:t>
            </a:r>
            <a:r>
              <a:rPr lang="en-US" dirty="0" err="1" smtClean="0"/>
              <a:t>verschaffen</a:t>
            </a:r>
            <a:r>
              <a:rPr lang="ru-RU" dirty="0" smtClean="0"/>
              <a:t>?</a:t>
            </a:r>
          </a:p>
          <a:p>
            <a:pPr marL="514350" indent="-514350">
              <a:buAutoNum type="alphaLcParenR"/>
            </a:pPr>
            <a:r>
              <a:rPr lang="en-US" dirty="0" smtClean="0"/>
              <a:t>Die </a:t>
            </a:r>
            <a:r>
              <a:rPr lang="en-US" dirty="0" err="1" smtClean="0"/>
              <a:t>Steinkohle</a:t>
            </a:r>
            <a:r>
              <a:rPr lang="ru-RU" dirty="0" smtClean="0"/>
              <a:t>;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Der</a:t>
            </a:r>
            <a:r>
              <a:rPr lang="en-US" dirty="0" smtClean="0"/>
              <a:t> Sand</a:t>
            </a:r>
            <a:r>
              <a:rPr lang="ru-RU" dirty="0" smtClean="0"/>
              <a:t>;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Torf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Die </a:t>
            </a:r>
            <a:r>
              <a:rPr lang="en-US" sz="8000" dirty="0" err="1" smtClean="0"/>
              <a:t>Steinkohle</a:t>
            </a:r>
            <a:endParaRPr lang="ru-RU"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err="1" smtClean="0"/>
              <a:t>Wie</a:t>
            </a:r>
            <a:r>
              <a:rPr lang="en-US" sz="6000" dirty="0" smtClean="0"/>
              <a:t> </a:t>
            </a:r>
            <a:r>
              <a:rPr lang="en-US" sz="6000" dirty="0" err="1" smtClean="0"/>
              <a:t>heisst</a:t>
            </a:r>
            <a:r>
              <a:rPr lang="en-US" sz="6000" dirty="0" smtClean="0"/>
              <a:t> die </a:t>
            </a:r>
            <a:r>
              <a:rPr lang="en-US" sz="6000" dirty="0" err="1" smtClean="0"/>
              <a:t>Hauptstadt</a:t>
            </a:r>
            <a:r>
              <a:rPr lang="en-US" sz="6000" dirty="0" smtClean="0"/>
              <a:t> der Ukraine</a:t>
            </a:r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Kijew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0_b0cbb_e39f4a6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16025"/>
            <a:ext cx="8115498" cy="5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274</TotalTime>
  <Words>132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Quiz “Ukraine”</vt:lpstr>
      <vt:lpstr>Wie heisst der grösste Fluss der Ukraine?</vt:lpstr>
      <vt:lpstr>Dnepr</vt:lpstr>
      <vt:lpstr>Презентация PowerPoint</vt:lpstr>
      <vt:lpstr>Die Steppe</vt:lpstr>
      <vt:lpstr>Презентация PowerPoint</vt:lpstr>
      <vt:lpstr>Презентация PowerPoint</vt:lpstr>
      <vt:lpstr>Презентация PowerPoint</vt:lpstr>
      <vt:lpstr>Kijew</vt:lpstr>
      <vt:lpstr>Презентация PowerPoint</vt:lpstr>
      <vt:lpstr>Die Trappe</vt:lpstr>
      <vt:lpstr>Презентация PowerPoint</vt:lpstr>
      <vt:lpstr>Belgorod - Dnestrowskij</vt:lpstr>
      <vt:lpstr>Презентация PowerPoint</vt:lpstr>
      <vt:lpstr>Das Dorf Sorotschinzy</vt:lpstr>
      <vt:lpstr>Презентация PowerPoint</vt:lpstr>
      <vt:lpstr>Der Kreis</vt:lpstr>
      <vt:lpstr>Презентация PowerPoint</vt:lpstr>
      <vt:lpstr>Taras Schewtschenko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Светлана</cp:lastModifiedBy>
  <cp:revision>50</cp:revision>
  <dcterms:created xsi:type="dcterms:W3CDTF">2012-10-08T17:19:46Z</dcterms:created>
  <dcterms:modified xsi:type="dcterms:W3CDTF">2018-03-14T15:57:03Z</dcterms:modified>
</cp:coreProperties>
</file>