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64013-626D-46D9-B742-14E68FF41B3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DD6A9-B146-45F9-840C-04073AF47DA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5AA8E5B2-867E-4040-B2D5-31308C7E1226}" type="parTrans" cxnId="{F66619A4-9528-4887-9A19-240BBE61F5BE}">
      <dgm:prSet/>
      <dgm:spPr/>
      <dgm:t>
        <a:bodyPr/>
        <a:lstStyle/>
        <a:p>
          <a:endParaRPr lang="ru-RU"/>
        </a:p>
      </dgm:t>
    </dgm:pt>
    <dgm:pt modelId="{419AD797-AA19-49A1-A4B7-84D64D7471A8}" type="sibTrans" cxnId="{F66619A4-9528-4887-9A19-240BBE61F5BE}">
      <dgm:prSet/>
      <dgm:spPr/>
      <dgm:t>
        <a:bodyPr/>
        <a:lstStyle/>
        <a:p>
          <a:endParaRPr lang="ru-RU"/>
        </a:p>
      </dgm:t>
    </dgm:pt>
    <dgm:pt modelId="{2A0B3AD8-3EFB-420D-B3C2-6CDE575C92E8}">
      <dgm:prSet phldrT="[Текст]" phldr="1"/>
      <dgm:spPr/>
      <dgm:t>
        <a:bodyPr/>
        <a:lstStyle/>
        <a:p>
          <a:endParaRPr lang="ru-RU"/>
        </a:p>
      </dgm:t>
    </dgm:pt>
    <dgm:pt modelId="{1C64E78C-7735-4739-8843-AF96230EEE23}" type="parTrans" cxnId="{0F5CA4C8-24F8-4C1D-8C95-B4F53490E648}">
      <dgm:prSet/>
      <dgm:spPr/>
      <dgm:t>
        <a:bodyPr/>
        <a:lstStyle/>
        <a:p>
          <a:endParaRPr lang="ru-RU"/>
        </a:p>
      </dgm:t>
    </dgm:pt>
    <dgm:pt modelId="{ED87EA71-026C-4E30-8EE4-74374FA75E1D}" type="sibTrans" cxnId="{0F5CA4C8-24F8-4C1D-8C95-B4F53490E648}">
      <dgm:prSet/>
      <dgm:spPr/>
      <dgm:t>
        <a:bodyPr/>
        <a:lstStyle/>
        <a:p>
          <a:endParaRPr lang="ru-RU"/>
        </a:p>
      </dgm:t>
    </dgm:pt>
    <dgm:pt modelId="{69750ACF-16E6-44E3-AAB6-A14D0A3E0450}">
      <dgm:prSet phldrT="[Текст]" phldr="1"/>
      <dgm:spPr/>
      <dgm:t>
        <a:bodyPr/>
        <a:lstStyle/>
        <a:p>
          <a:endParaRPr lang="ru-RU"/>
        </a:p>
      </dgm:t>
    </dgm:pt>
    <dgm:pt modelId="{AF9FA48F-363A-44E1-8FA9-6F8DE6264387}" type="parTrans" cxnId="{F79FC6A6-7249-4CB4-9AC9-F39693080275}">
      <dgm:prSet/>
      <dgm:spPr/>
      <dgm:t>
        <a:bodyPr/>
        <a:lstStyle/>
        <a:p>
          <a:endParaRPr lang="ru-RU"/>
        </a:p>
      </dgm:t>
    </dgm:pt>
    <dgm:pt modelId="{24E5B35B-DFD7-4828-A979-2E648BC05FB3}" type="sibTrans" cxnId="{F79FC6A6-7249-4CB4-9AC9-F39693080275}">
      <dgm:prSet/>
      <dgm:spPr/>
      <dgm:t>
        <a:bodyPr/>
        <a:lstStyle/>
        <a:p>
          <a:endParaRPr lang="ru-RU"/>
        </a:p>
      </dgm:t>
    </dgm:pt>
    <dgm:pt modelId="{879B0E97-42D7-4C06-9751-6A3ACCBAB180}">
      <dgm:prSet phldrT="[Текст]" phldr="1"/>
      <dgm:spPr/>
      <dgm:t>
        <a:bodyPr/>
        <a:lstStyle/>
        <a:p>
          <a:endParaRPr lang="ru-RU"/>
        </a:p>
      </dgm:t>
    </dgm:pt>
    <dgm:pt modelId="{48DC3596-5971-411A-84EF-797A1F76EAB3}" type="parTrans" cxnId="{A625B026-A677-4F72-A691-0A394FDA713D}">
      <dgm:prSet/>
      <dgm:spPr/>
      <dgm:t>
        <a:bodyPr/>
        <a:lstStyle/>
        <a:p>
          <a:endParaRPr lang="ru-RU"/>
        </a:p>
      </dgm:t>
    </dgm:pt>
    <dgm:pt modelId="{A7214A88-893A-4F02-B350-3FCD181A6020}" type="sibTrans" cxnId="{A625B026-A677-4F72-A691-0A394FDA713D}">
      <dgm:prSet/>
      <dgm:spPr/>
      <dgm:t>
        <a:bodyPr/>
        <a:lstStyle/>
        <a:p>
          <a:endParaRPr lang="ru-RU"/>
        </a:p>
      </dgm:t>
    </dgm:pt>
    <dgm:pt modelId="{D25F1EFD-6109-4E42-BC7F-F070386C8C0F}">
      <dgm:prSet phldrT="[Текст]" phldr="1"/>
      <dgm:spPr/>
      <dgm:t>
        <a:bodyPr/>
        <a:lstStyle/>
        <a:p>
          <a:endParaRPr lang="ru-RU" dirty="0"/>
        </a:p>
      </dgm:t>
    </dgm:pt>
    <dgm:pt modelId="{CC762E9D-B555-42AC-9F65-0D668BE5170C}" type="parTrans" cxnId="{93F9859E-D0CD-4D63-81EF-A1FF1320A8A4}">
      <dgm:prSet/>
      <dgm:spPr/>
      <dgm:t>
        <a:bodyPr/>
        <a:lstStyle/>
        <a:p>
          <a:endParaRPr lang="ru-RU"/>
        </a:p>
      </dgm:t>
    </dgm:pt>
    <dgm:pt modelId="{B5DC8AAA-5F20-491B-935B-A0B0B18BEF17}" type="sibTrans" cxnId="{93F9859E-D0CD-4D63-81EF-A1FF1320A8A4}">
      <dgm:prSet/>
      <dgm:spPr/>
      <dgm:t>
        <a:bodyPr/>
        <a:lstStyle/>
        <a:p>
          <a:endParaRPr lang="ru-RU"/>
        </a:p>
      </dgm:t>
    </dgm:pt>
    <dgm:pt modelId="{18EAB299-C915-4183-B8A6-A94CB4ED2002}">
      <dgm:prSet/>
      <dgm:spPr/>
      <dgm:t>
        <a:bodyPr/>
        <a:lstStyle/>
        <a:p>
          <a:endParaRPr lang="ru-RU"/>
        </a:p>
      </dgm:t>
    </dgm:pt>
    <dgm:pt modelId="{124E9FC0-8C67-4CB9-90B9-E70EA002D4DE}" type="parTrans" cxnId="{9FFA851A-5C7F-409C-9DB0-FEA7A94A6AEF}">
      <dgm:prSet/>
      <dgm:spPr/>
      <dgm:t>
        <a:bodyPr/>
        <a:lstStyle/>
        <a:p>
          <a:endParaRPr lang="ru-RU"/>
        </a:p>
      </dgm:t>
    </dgm:pt>
    <dgm:pt modelId="{70C01635-B063-471C-AC16-A8427B642E42}" type="sibTrans" cxnId="{9FFA851A-5C7F-409C-9DB0-FEA7A94A6AEF}">
      <dgm:prSet/>
      <dgm:spPr/>
      <dgm:t>
        <a:bodyPr/>
        <a:lstStyle/>
        <a:p>
          <a:endParaRPr lang="ru-RU"/>
        </a:p>
      </dgm:t>
    </dgm:pt>
    <dgm:pt modelId="{7BE77B4F-EF37-4F69-AA59-C956CCEBC474}">
      <dgm:prSet/>
      <dgm:spPr/>
      <dgm:t>
        <a:bodyPr/>
        <a:lstStyle/>
        <a:p>
          <a:endParaRPr lang="ru-RU"/>
        </a:p>
      </dgm:t>
    </dgm:pt>
    <dgm:pt modelId="{21DDF496-CCCC-4F36-9F96-4FE4C6095B7B}" type="parTrans" cxnId="{00ACB20D-6844-4EEE-B27F-91841F2C4B92}">
      <dgm:prSet/>
      <dgm:spPr/>
      <dgm:t>
        <a:bodyPr/>
        <a:lstStyle/>
        <a:p>
          <a:endParaRPr lang="ru-RU"/>
        </a:p>
      </dgm:t>
    </dgm:pt>
    <dgm:pt modelId="{5AB9D3F8-8F40-4318-9ED9-3C8EDB115752}" type="sibTrans" cxnId="{00ACB20D-6844-4EEE-B27F-91841F2C4B92}">
      <dgm:prSet/>
      <dgm:spPr/>
      <dgm:t>
        <a:bodyPr/>
        <a:lstStyle/>
        <a:p>
          <a:endParaRPr lang="ru-RU"/>
        </a:p>
      </dgm:t>
    </dgm:pt>
    <dgm:pt modelId="{3A5473F6-F931-486E-ACA4-BEB12FD3DDF9}" type="pres">
      <dgm:prSet presAssocID="{59064013-626D-46D9-B742-14E68FF41B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EE7D3-0EAD-41FF-B19A-7A532142B40B}" type="pres">
      <dgm:prSet presAssocID="{6BADD6A9-B146-45F9-840C-04073AF47DA7}" presName="centerShape" presStyleLbl="node0" presStyleIdx="0" presStyleCnt="1"/>
      <dgm:spPr/>
      <dgm:t>
        <a:bodyPr/>
        <a:lstStyle/>
        <a:p>
          <a:endParaRPr lang="ru-RU"/>
        </a:p>
      </dgm:t>
    </dgm:pt>
    <dgm:pt modelId="{D4D131E6-A146-41B2-87F8-A6A7A9DA4CE2}" type="pres">
      <dgm:prSet presAssocID="{1C64E78C-7735-4739-8843-AF96230EEE23}" presName="Name9" presStyleLbl="parChTrans1D2" presStyleIdx="0" presStyleCnt="6"/>
      <dgm:spPr/>
      <dgm:t>
        <a:bodyPr/>
        <a:lstStyle/>
        <a:p>
          <a:endParaRPr lang="ru-RU"/>
        </a:p>
      </dgm:t>
    </dgm:pt>
    <dgm:pt modelId="{3712F1DE-0488-4D27-A4AA-EA699A89CFF2}" type="pres">
      <dgm:prSet presAssocID="{1C64E78C-7735-4739-8843-AF96230EEE2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F576CD4-E63A-4625-96DE-DF9799F93833}" type="pres">
      <dgm:prSet presAssocID="{2A0B3AD8-3EFB-420D-B3C2-6CDE575C92E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90629-5162-4A61-9200-EB3C77D6A3F9}" type="pres">
      <dgm:prSet presAssocID="{AF9FA48F-363A-44E1-8FA9-6F8DE6264387}" presName="Name9" presStyleLbl="parChTrans1D2" presStyleIdx="1" presStyleCnt="6"/>
      <dgm:spPr/>
      <dgm:t>
        <a:bodyPr/>
        <a:lstStyle/>
        <a:p>
          <a:endParaRPr lang="ru-RU"/>
        </a:p>
      </dgm:t>
    </dgm:pt>
    <dgm:pt modelId="{4171A1EC-6908-4173-AB36-1C155E506239}" type="pres">
      <dgm:prSet presAssocID="{AF9FA48F-363A-44E1-8FA9-6F8DE626438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5AEC87D-29C5-46B4-8B2C-24CD0A1CEBFC}" type="pres">
      <dgm:prSet presAssocID="{69750ACF-16E6-44E3-AAB6-A14D0A3E045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2A7DF-C468-461C-8CE5-D49817AC6DB8}" type="pres">
      <dgm:prSet presAssocID="{21DDF496-CCCC-4F36-9F96-4FE4C6095B7B}" presName="Name9" presStyleLbl="parChTrans1D2" presStyleIdx="2" presStyleCnt="6"/>
      <dgm:spPr/>
      <dgm:t>
        <a:bodyPr/>
        <a:lstStyle/>
        <a:p>
          <a:endParaRPr lang="ru-RU"/>
        </a:p>
      </dgm:t>
    </dgm:pt>
    <dgm:pt modelId="{0F053A25-D52B-419B-BE94-8108FD5EFB5D}" type="pres">
      <dgm:prSet presAssocID="{21DDF496-CCCC-4F36-9F96-4FE4C6095B7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16F256A-CA2B-4A5E-AC20-74719DB3AB88}" type="pres">
      <dgm:prSet presAssocID="{7BE77B4F-EF37-4F69-AA59-C956CCEBC47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2A3C0-252E-464C-8BA0-2475537DFBD6}" type="pres">
      <dgm:prSet presAssocID="{124E9FC0-8C67-4CB9-90B9-E70EA002D4DE}" presName="Name9" presStyleLbl="parChTrans1D2" presStyleIdx="3" presStyleCnt="6"/>
      <dgm:spPr/>
      <dgm:t>
        <a:bodyPr/>
        <a:lstStyle/>
        <a:p>
          <a:endParaRPr lang="ru-RU"/>
        </a:p>
      </dgm:t>
    </dgm:pt>
    <dgm:pt modelId="{678C810D-2842-4A36-8F79-D902DA34BC41}" type="pres">
      <dgm:prSet presAssocID="{124E9FC0-8C67-4CB9-90B9-E70EA002D4DE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CDC63BC-141F-4000-ACCE-77E5768304EB}" type="pres">
      <dgm:prSet presAssocID="{18EAB299-C915-4183-B8A6-A94CB4ED20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1DE12-4912-4352-AEDA-0EFA7619B025}" type="pres">
      <dgm:prSet presAssocID="{48DC3596-5971-411A-84EF-797A1F76EAB3}" presName="Name9" presStyleLbl="parChTrans1D2" presStyleIdx="4" presStyleCnt="6"/>
      <dgm:spPr/>
      <dgm:t>
        <a:bodyPr/>
        <a:lstStyle/>
        <a:p>
          <a:endParaRPr lang="ru-RU"/>
        </a:p>
      </dgm:t>
    </dgm:pt>
    <dgm:pt modelId="{8F7F1BFB-6567-46FC-AB09-29DCBE2355CC}" type="pres">
      <dgm:prSet presAssocID="{48DC3596-5971-411A-84EF-797A1F76EAB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65971AF-557C-418B-9724-75A7CAE41992}" type="pres">
      <dgm:prSet presAssocID="{879B0E97-42D7-4C06-9751-6A3ACCBAB18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4E701-F25A-4766-A654-BFCC021FE17B}" type="pres">
      <dgm:prSet presAssocID="{CC762E9D-B555-42AC-9F65-0D668BE5170C}" presName="Name9" presStyleLbl="parChTrans1D2" presStyleIdx="5" presStyleCnt="6"/>
      <dgm:spPr/>
      <dgm:t>
        <a:bodyPr/>
        <a:lstStyle/>
        <a:p>
          <a:endParaRPr lang="ru-RU"/>
        </a:p>
      </dgm:t>
    </dgm:pt>
    <dgm:pt modelId="{EC1FCA33-B8BA-4092-8407-D1A91F88A916}" type="pres">
      <dgm:prSet presAssocID="{CC762E9D-B555-42AC-9F65-0D668BE5170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4716FC1-9C17-4CA8-904F-7E1835B4F305}" type="pres">
      <dgm:prSet presAssocID="{D25F1EFD-6109-4E42-BC7F-F070386C8C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7D1BF-3D24-4FD5-A43F-E56C6521ADEF}" type="presOf" srcId="{124E9FC0-8C67-4CB9-90B9-E70EA002D4DE}" destId="{678C810D-2842-4A36-8F79-D902DA34BC41}" srcOrd="1" destOrd="0" presId="urn:microsoft.com/office/officeart/2005/8/layout/radial1"/>
    <dgm:cxn modelId="{A7D97AFE-4D48-4465-BFCB-A623A7327739}" type="presOf" srcId="{124E9FC0-8C67-4CB9-90B9-E70EA002D4DE}" destId="{D5B2A3C0-252E-464C-8BA0-2475537DFBD6}" srcOrd="0" destOrd="0" presId="urn:microsoft.com/office/officeart/2005/8/layout/radial1"/>
    <dgm:cxn modelId="{14BF2511-D7D0-4F0B-9FA0-877634714829}" type="presOf" srcId="{59064013-626D-46D9-B742-14E68FF41B34}" destId="{3A5473F6-F931-486E-ACA4-BEB12FD3DDF9}" srcOrd="0" destOrd="0" presId="urn:microsoft.com/office/officeart/2005/8/layout/radial1"/>
    <dgm:cxn modelId="{5B20C6FB-9A68-4074-9AC9-E15FFFB46B81}" type="presOf" srcId="{21DDF496-CCCC-4F36-9F96-4FE4C6095B7B}" destId="{6722A7DF-C468-461C-8CE5-D49817AC6DB8}" srcOrd="0" destOrd="0" presId="urn:microsoft.com/office/officeart/2005/8/layout/radial1"/>
    <dgm:cxn modelId="{DDACD29C-E2AB-46BA-AB07-8FACCBC9035B}" type="presOf" srcId="{AF9FA48F-363A-44E1-8FA9-6F8DE6264387}" destId="{4171A1EC-6908-4173-AB36-1C155E506239}" srcOrd="1" destOrd="0" presId="urn:microsoft.com/office/officeart/2005/8/layout/radial1"/>
    <dgm:cxn modelId="{00ACB20D-6844-4EEE-B27F-91841F2C4B92}" srcId="{6BADD6A9-B146-45F9-840C-04073AF47DA7}" destId="{7BE77B4F-EF37-4F69-AA59-C956CCEBC474}" srcOrd="2" destOrd="0" parTransId="{21DDF496-CCCC-4F36-9F96-4FE4C6095B7B}" sibTransId="{5AB9D3F8-8F40-4318-9ED9-3C8EDB115752}"/>
    <dgm:cxn modelId="{976E0B2B-E707-4025-AC11-FFE2C7E26AF5}" type="presOf" srcId="{69750ACF-16E6-44E3-AAB6-A14D0A3E0450}" destId="{B5AEC87D-29C5-46B4-8B2C-24CD0A1CEBFC}" srcOrd="0" destOrd="0" presId="urn:microsoft.com/office/officeart/2005/8/layout/radial1"/>
    <dgm:cxn modelId="{0F5CA4C8-24F8-4C1D-8C95-B4F53490E648}" srcId="{6BADD6A9-B146-45F9-840C-04073AF47DA7}" destId="{2A0B3AD8-3EFB-420D-B3C2-6CDE575C92E8}" srcOrd="0" destOrd="0" parTransId="{1C64E78C-7735-4739-8843-AF96230EEE23}" sibTransId="{ED87EA71-026C-4E30-8EE4-74374FA75E1D}"/>
    <dgm:cxn modelId="{A625B026-A677-4F72-A691-0A394FDA713D}" srcId="{6BADD6A9-B146-45F9-840C-04073AF47DA7}" destId="{879B0E97-42D7-4C06-9751-6A3ACCBAB180}" srcOrd="4" destOrd="0" parTransId="{48DC3596-5971-411A-84EF-797A1F76EAB3}" sibTransId="{A7214A88-893A-4F02-B350-3FCD181A6020}"/>
    <dgm:cxn modelId="{AC517525-FD59-4041-A494-3159C497093B}" type="presOf" srcId="{7BE77B4F-EF37-4F69-AA59-C956CCEBC474}" destId="{916F256A-CA2B-4A5E-AC20-74719DB3AB88}" srcOrd="0" destOrd="0" presId="urn:microsoft.com/office/officeart/2005/8/layout/radial1"/>
    <dgm:cxn modelId="{E6A1C824-2914-418D-B9A7-771DE1E81FFB}" type="presOf" srcId="{18EAB299-C915-4183-B8A6-A94CB4ED2002}" destId="{FCDC63BC-141F-4000-ACCE-77E5768304EB}" srcOrd="0" destOrd="0" presId="urn:microsoft.com/office/officeart/2005/8/layout/radial1"/>
    <dgm:cxn modelId="{9FFA851A-5C7F-409C-9DB0-FEA7A94A6AEF}" srcId="{6BADD6A9-B146-45F9-840C-04073AF47DA7}" destId="{18EAB299-C915-4183-B8A6-A94CB4ED2002}" srcOrd="3" destOrd="0" parTransId="{124E9FC0-8C67-4CB9-90B9-E70EA002D4DE}" sibTransId="{70C01635-B063-471C-AC16-A8427B642E42}"/>
    <dgm:cxn modelId="{3612C59C-6D18-45C0-8CE4-7F4CD7D573A4}" type="presOf" srcId="{879B0E97-42D7-4C06-9751-6A3ACCBAB180}" destId="{865971AF-557C-418B-9724-75A7CAE41992}" srcOrd="0" destOrd="0" presId="urn:microsoft.com/office/officeart/2005/8/layout/radial1"/>
    <dgm:cxn modelId="{9BF3674F-173C-48C7-9464-516C7772F99E}" type="presOf" srcId="{AF9FA48F-363A-44E1-8FA9-6F8DE6264387}" destId="{26090629-5162-4A61-9200-EB3C77D6A3F9}" srcOrd="0" destOrd="0" presId="urn:microsoft.com/office/officeart/2005/8/layout/radial1"/>
    <dgm:cxn modelId="{93F9859E-D0CD-4D63-81EF-A1FF1320A8A4}" srcId="{6BADD6A9-B146-45F9-840C-04073AF47DA7}" destId="{D25F1EFD-6109-4E42-BC7F-F070386C8C0F}" srcOrd="5" destOrd="0" parTransId="{CC762E9D-B555-42AC-9F65-0D668BE5170C}" sibTransId="{B5DC8AAA-5F20-491B-935B-A0B0B18BEF17}"/>
    <dgm:cxn modelId="{4F8B66E9-F6A7-4338-A951-5F10774E334C}" type="presOf" srcId="{2A0B3AD8-3EFB-420D-B3C2-6CDE575C92E8}" destId="{2F576CD4-E63A-4625-96DE-DF9799F93833}" srcOrd="0" destOrd="0" presId="urn:microsoft.com/office/officeart/2005/8/layout/radial1"/>
    <dgm:cxn modelId="{8171AF60-19F6-478A-9550-0BA2E970977A}" type="presOf" srcId="{48DC3596-5971-411A-84EF-797A1F76EAB3}" destId="{EA41DE12-4912-4352-AEDA-0EFA7619B025}" srcOrd="0" destOrd="0" presId="urn:microsoft.com/office/officeart/2005/8/layout/radial1"/>
    <dgm:cxn modelId="{F1F2909F-772A-4C18-AE45-9BB6A4AE016F}" type="presOf" srcId="{48DC3596-5971-411A-84EF-797A1F76EAB3}" destId="{8F7F1BFB-6567-46FC-AB09-29DCBE2355CC}" srcOrd="1" destOrd="0" presId="urn:microsoft.com/office/officeart/2005/8/layout/radial1"/>
    <dgm:cxn modelId="{67C7A364-B987-4664-A4BC-CA5F0378E0B3}" type="presOf" srcId="{D25F1EFD-6109-4E42-BC7F-F070386C8C0F}" destId="{C4716FC1-9C17-4CA8-904F-7E1835B4F305}" srcOrd="0" destOrd="0" presId="urn:microsoft.com/office/officeart/2005/8/layout/radial1"/>
    <dgm:cxn modelId="{8B1F26C9-FD9E-44A4-A934-EA1254F976BE}" type="presOf" srcId="{6BADD6A9-B146-45F9-840C-04073AF47DA7}" destId="{8DFEE7D3-0EAD-41FF-B19A-7A532142B40B}" srcOrd="0" destOrd="0" presId="urn:microsoft.com/office/officeart/2005/8/layout/radial1"/>
    <dgm:cxn modelId="{F66619A4-9528-4887-9A19-240BBE61F5BE}" srcId="{59064013-626D-46D9-B742-14E68FF41B34}" destId="{6BADD6A9-B146-45F9-840C-04073AF47DA7}" srcOrd="0" destOrd="0" parTransId="{5AA8E5B2-867E-4040-B2D5-31308C7E1226}" sibTransId="{419AD797-AA19-49A1-A4B7-84D64D7471A8}"/>
    <dgm:cxn modelId="{F79FC6A6-7249-4CB4-9AC9-F39693080275}" srcId="{6BADD6A9-B146-45F9-840C-04073AF47DA7}" destId="{69750ACF-16E6-44E3-AAB6-A14D0A3E0450}" srcOrd="1" destOrd="0" parTransId="{AF9FA48F-363A-44E1-8FA9-6F8DE6264387}" sibTransId="{24E5B35B-DFD7-4828-A979-2E648BC05FB3}"/>
    <dgm:cxn modelId="{792EE297-F802-455F-A1DC-FB6BD05EFE23}" type="presOf" srcId="{CC762E9D-B555-42AC-9F65-0D668BE5170C}" destId="{EC1FCA33-B8BA-4092-8407-D1A91F88A916}" srcOrd="1" destOrd="0" presId="urn:microsoft.com/office/officeart/2005/8/layout/radial1"/>
    <dgm:cxn modelId="{40D0586B-C04D-4EAF-8D75-F52C605C1E44}" type="presOf" srcId="{1C64E78C-7735-4739-8843-AF96230EEE23}" destId="{D4D131E6-A146-41B2-87F8-A6A7A9DA4CE2}" srcOrd="0" destOrd="0" presId="urn:microsoft.com/office/officeart/2005/8/layout/radial1"/>
    <dgm:cxn modelId="{5BE74007-CD02-4739-9708-EC052E29351B}" type="presOf" srcId="{21DDF496-CCCC-4F36-9F96-4FE4C6095B7B}" destId="{0F053A25-D52B-419B-BE94-8108FD5EFB5D}" srcOrd="1" destOrd="0" presId="urn:microsoft.com/office/officeart/2005/8/layout/radial1"/>
    <dgm:cxn modelId="{DDB90EE0-80E9-4006-9A48-4A09AFDCCB11}" type="presOf" srcId="{CC762E9D-B555-42AC-9F65-0D668BE5170C}" destId="{56B4E701-F25A-4766-A654-BFCC021FE17B}" srcOrd="0" destOrd="0" presId="urn:microsoft.com/office/officeart/2005/8/layout/radial1"/>
    <dgm:cxn modelId="{31515DE4-5F6D-4F0E-8BF6-089E738209FE}" type="presOf" srcId="{1C64E78C-7735-4739-8843-AF96230EEE23}" destId="{3712F1DE-0488-4D27-A4AA-EA699A89CFF2}" srcOrd="1" destOrd="0" presId="urn:microsoft.com/office/officeart/2005/8/layout/radial1"/>
    <dgm:cxn modelId="{47C3F445-87AC-4A28-99ED-F57D636F958F}" type="presParOf" srcId="{3A5473F6-F931-486E-ACA4-BEB12FD3DDF9}" destId="{8DFEE7D3-0EAD-41FF-B19A-7A532142B40B}" srcOrd="0" destOrd="0" presId="urn:microsoft.com/office/officeart/2005/8/layout/radial1"/>
    <dgm:cxn modelId="{90CF40B6-8D1B-4EFA-9C46-2F9B3EE66659}" type="presParOf" srcId="{3A5473F6-F931-486E-ACA4-BEB12FD3DDF9}" destId="{D4D131E6-A146-41B2-87F8-A6A7A9DA4CE2}" srcOrd="1" destOrd="0" presId="urn:microsoft.com/office/officeart/2005/8/layout/radial1"/>
    <dgm:cxn modelId="{81C208D6-8FC8-493F-8833-3B4099122BB7}" type="presParOf" srcId="{D4D131E6-A146-41B2-87F8-A6A7A9DA4CE2}" destId="{3712F1DE-0488-4D27-A4AA-EA699A89CFF2}" srcOrd="0" destOrd="0" presId="urn:microsoft.com/office/officeart/2005/8/layout/radial1"/>
    <dgm:cxn modelId="{E7F4E3F4-16E0-4F51-ABE4-7A2891639EFE}" type="presParOf" srcId="{3A5473F6-F931-486E-ACA4-BEB12FD3DDF9}" destId="{2F576CD4-E63A-4625-96DE-DF9799F93833}" srcOrd="2" destOrd="0" presId="urn:microsoft.com/office/officeart/2005/8/layout/radial1"/>
    <dgm:cxn modelId="{57A1C628-FD9B-4734-BE9A-FBD05C84263B}" type="presParOf" srcId="{3A5473F6-F931-486E-ACA4-BEB12FD3DDF9}" destId="{26090629-5162-4A61-9200-EB3C77D6A3F9}" srcOrd="3" destOrd="0" presId="urn:microsoft.com/office/officeart/2005/8/layout/radial1"/>
    <dgm:cxn modelId="{DED3F9EC-B49F-47A2-A9F0-4544E08861E0}" type="presParOf" srcId="{26090629-5162-4A61-9200-EB3C77D6A3F9}" destId="{4171A1EC-6908-4173-AB36-1C155E506239}" srcOrd="0" destOrd="0" presId="urn:microsoft.com/office/officeart/2005/8/layout/radial1"/>
    <dgm:cxn modelId="{CD88451C-B01F-4D60-83EF-63D692B3986E}" type="presParOf" srcId="{3A5473F6-F931-486E-ACA4-BEB12FD3DDF9}" destId="{B5AEC87D-29C5-46B4-8B2C-24CD0A1CEBFC}" srcOrd="4" destOrd="0" presId="urn:microsoft.com/office/officeart/2005/8/layout/radial1"/>
    <dgm:cxn modelId="{34B26363-2B87-4E5D-9D46-CE9A16B315A7}" type="presParOf" srcId="{3A5473F6-F931-486E-ACA4-BEB12FD3DDF9}" destId="{6722A7DF-C468-461C-8CE5-D49817AC6DB8}" srcOrd="5" destOrd="0" presId="urn:microsoft.com/office/officeart/2005/8/layout/radial1"/>
    <dgm:cxn modelId="{F8E263CA-19BD-43D1-A49A-B4C80DFE9817}" type="presParOf" srcId="{6722A7DF-C468-461C-8CE5-D49817AC6DB8}" destId="{0F053A25-D52B-419B-BE94-8108FD5EFB5D}" srcOrd="0" destOrd="0" presId="urn:microsoft.com/office/officeart/2005/8/layout/radial1"/>
    <dgm:cxn modelId="{42D8B7E4-79C3-41C8-AEE4-27C9A31D3598}" type="presParOf" srcId="{3A5473F6-F931-486E-ACA4-BEB12FD3DDF9}" destId="{916F256A-CA2B-4A5E-AC20-74719DB3AB88}" srcOrd="6" destOrd="0" presId="urn:microsoft.com/office/officeart/2005/8/layout/radial1"/>
    <dgm:cxn modelId="{5D73E918-7E3D-4715-9B73-75594FE5EABB}" type="presParOf" srcId="{3A5473F6-F931-486E-ACA4-BEB12FD3DDF9}" destId="{D5B2A3C0-252E-464C-8BA0-2475537DFBD6}" srcOrd="7" destOrd="0" presId="urn:microsoft.com/office/officeart/2005/8/layout/radial1"/>
    <dgm:cxn modelId="{B068CCC0-F4C9-4778-990F-7651CDAD3FFD}" type="presParOf" srcId="{D5B2A3C0-252E-464C-8BA0-2475537DFBD6}" destId="{678C810D-2842-4A36-8F79-D902DA34BC41}" srcOrd="0" destOrd="0" presId="urn:microsoft.com/office/officeart/2005/8/layout/radial1"/>
    <dgm:cxn modelId="{06967E34-21A6-4CF5-AB1E-628DC7198272}" type="presParOf" srcId="{3A5473F6-F931-486E-ACA4-BEB12FD3DDF9}" destId="{FCDC63BC-141F-4000-ACCE-77E5768304EB}" srcOrd="8" destOrd="0" presId="urn:microsoft.com/office/officeart/2005/8/layout/radial1"/>
    <dgm:cxn modelId="{60B7A8B6-4C8D-4AAB-9FDB-760A89F5E8EB}" type="presParOf" srcId="{3A5473F6-F931-486E-ACA4-BEB12FD3DDF9}" destId="{EA41DE12-4912-4352-AEDA-0EFA7619B025}" srcOrd="9" destOrd="0" presId="urn:microsoft.com/office/officeart/2005/8/layout/radial1"/>
    <dgm:cxn modelId="{0AF1279C-4F9B-467D-B931-65EAD6143ECE}" type="presParOf" srcId="{EA41DE12-4912-4352-AEDA-0EFA7619B025}" destId="{8F7F1BFB-6567-46FC-AB09-29DCBE2355CC}" srcOrd="0" destOrd="0" presId="urn:microsoft.com/office/officeart/2005/8/layout/radial1"/>
    <dgm:cxn modelId="{4E8A9926-D32C-4386-87E1-D00FA93B2CC7}" type="presParOf" srcId="{3A5473F6-F931-486E-ACA4-BEB12FD3DDF9}" destId="{865971AF-557C-418B-9724-75A7CAE41992}" srcOrd="10" destOrd="0" presId="urn:microsoft.com/office/officeart/2005/8/layout/radial1"/>
    <dgm:cxn modelId="{79F83FBA-0581-434B-82E1-F3D868043843}" type="presParOf" srcId="{3A5473F6-F931-486E-ACA4-BEB12FD3DDF9}" destId="{56B4E701-F25A-4766-A654-BFCC021FE17B}" srcOrd="11" destOrd="0" presId="urn:microsoft.com/office/officeart/2005/8/layout/radial1"/>
    <dgm:cxn modelId="{3963B3DD-6639-4975-BFBE-CF6732E2A0C5}" type="presParOf" srcId="{56B4E701-F25A-4766-A654-BFCC021FE17B}" destId="{EC1FCA33-B8BA-4092-8407-D1A91F88A916}" srcOrd="0" destOrd="0" presId="urn:microsoft.com/office/officeart/2005/8/layout/radial1"/>
    <dgm:cxn modelId="{E809C0A9-7DA8-4FC6-A9D4-15D6E7ECB774}" type="presParOf" srcId="{3A5473F6-F931-486E-ACA4-BEB12FD3DDF9}" destId="{C4716FC1-9C17-4CA8-904F-7E1835B4F30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EE7D3-0EAD-41FF-B19A-7A532142B40B}">
      <dsp:nvSpPr>
        <dsp:cNvPr id="0" name=""/>
        <dsp:cNvSpPr/>
      </dsp:nvSpPr>
      <dsp:spPr>
        <a:xfrm>
          <a:off x="4348438" y="1927209"/>
          <a:ext cx="1464554" cy="1464554"/>
        </a:xfrm>
        <a:prstGeom prst="ellipse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СЕМЬЯ</a:t>
          </a:r>
          <a:endParaRPr lang="ru-RU" sz="2200" kern="1200" dirty="0"/>
        </a:p>
      </dsp:txBody>
      <dsp:txXfrm>
        <a:off x="4562917" y="2141688"/>
        <a:ext cx="1035596" cy="1035596"/>
      </dsp:txXfrm>
    </dsp:sp>
    <dsp:sp modelId="{D4D131E6-A146-41B2-87F8-A6A7A9DA4CE2}">
      <dsp:nvSpPr>
        <dsp:cNvPr id="0" name=""/>
        <dsp:cNvSpPr/>
      </dsp:nvSpPr>
      <dsp:spPr>
        <a:xfrm rot="16200000">
          <a:off x="4859777" y="1693299"/>
          <a:ext cx="44187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441876" y="12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9668" y="1695224"/>
        <a:ext cx="22093" cy="22093"/>
      </dsp:txXfrm>
    </dsp:sp>
    <dsp:sp modelId="{2F576CD4-E63A-4625-96DE-DF9799F93833}">
      <dsp:nvSpPr>
        <dsp:cNvPr id="0" name=""/>
        <dsp:cNvSpPr/>
      </dsp:nvSpPr>
      <dsp:spPr>
        <a:xfrm>
          <a:off x="4348438" y="20778"/>
          <a:ext cx="1464554" cy="1464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62917" y="235257"/>
        <a:ext cx="1035596" cy="1035596"/>
      </dsp:txXfrm>
    </dsp:sp>
    <dsp:sp modelId="{26090629-5162-4A61-9200-EB3C77D6A3F9}">
      <dsp:nvSpPr>
        <dsp:cNvPr id="0" name=""/>
        <dsp:cNvSpPr/>
      </dsp:nvSpPr>
      <dsp:spPr>
        <a:xfrm rot="19800000">
          <a:off x="5685286" y="2169907"/>
          <a:ext cx="44187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441876" y="12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95177" y="2171832"/>
        <a:ext cx="22093" cy="22093"/>
      </dsp:txXfrm>
    </dsp:sp>
    <dsp:sp modelId="{B5AEC87D-29C5-46B4-8B2C-24CD0A1CEBFC}">
      <dsp:nvSpPr>
        <dsp:cNvPr id="0" name=""/>
        <dsp:cNvSpPr/>
      </dsp:nvSpPr>
      <dsp:spPr>
        <a:xfrm>
          <a:off x="5999455" y="973994"/>
          <a:ext cx="1464554" cy="1464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213934" y="1188473"/>
        <a:ext cx="1035596" cy="1035596"/>
      </dsp:txXfrm>
    </dsp:sp>
    <dsp:sp modelId="{6722A7DF-C468-461C-8CE5-D49817AC6DB8}">
      <dsp:nvSpPr>
        <dsp:cNvPr id="0" name=""/>
        <dsp:cNvSpPr/>
      </dsp:nvSpPr>
      <dsp:spPr>
        <a:xfrm rot="1800000">
          <a:off x="5685286" y="3123123"/>
          <a:ext cx="44187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441876" y="12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95177" y="3125047"/>
        <a:ext cx="22093" cy="22093"/>
      </dsp:txXfrm>
    </dsp:sp>
    <dsp:sp modelId="{916F256A-CA2B-4A5E-AC20-74719DB3AB88}">
      <dsp:nvSpPr>
        <dsp:cNvPr id="0" name=""/>
        <dsp:cNvSpPr/>
      </dsp:nvSpPr>
      <dsp:spPr>
        <a:xfrm>
          <a:off x="5999455" y="2880425"/>
          <a:ext cx="1464554" cy="1464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213934" y="3094904"/>
        <a:ext cx="1035596" cy="1035596"/>
      </dsp:txXfrm>
    </dsp:sp>
    <dsp:sp modelId="{D5B2A3C0-252E-464C-8BA0-2475537DFBD6}">
      <dsp:nvSpPr>
        <dsp:cNvPr id="0" name=""/>
        <dsp:cNvSpPr/>
      </dsp:nvSpPr>
      <dsp:spPr>
        <a:xfrm rot="5400000">
          <a:off x="4859777" y="3599730"/>
          <a:ext cx="44187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441876" y="12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9668" y="3601655"/>
        <a:ext cx="22093" cy="22093"/>
      </dsp:txXfrm>
    </dsp:sp>
    <dsp:sp modelId="{FCDC63BC-141F-4000-ACCE-77E5768304EB}">
      <dsp:nvSpPr>
        <dsp:cNvPr id="0" name=""/>
        <dsp:cNvSpPr/>
      </dsp:nvSpPr>
      <dsp:spPr>
        <a:xfrm>
          <a:off x="4348438" y="3833640"/>
          <a:ext cx="1464554" cy="1464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62917" y="4048119"/>
        <a:ext cx="1035596" cy="1035596"/>
      </dsp:txXfrm>
    </dsp:sp>
    <dsp:sp modelId="{EA41DE12-4912-4352-AEDA-0EFA7619B025}">
      <dsp:nvSpPr>
        <dsp:cNvPr id="0" name=""/>
        <dsp:cNvSpPr/>
      </dsp:nvSpPr>
      <dsp:spPr>
        <a:xfrm rot="9000000">
          <a:off x="4034268" y="3123123"/>
          <a:ext cx="44187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441876" y="12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44159" y="3125047"/>
        <a:ext cx="22093" cy="22093"/>
      </dsp:txXfrm>
    </dsp:sp>
    <dsp:sp modelId="{865971AF-557C-418B-9724-75A7CAE41992}">
      <dsp:nvSpPr>
        <dsp:cNvPr id="0" name=""/>
        <dsp:cNvSpPr/>
      </dsp:nvSpPr>
      <dsp:spPr>
        <a:xfrm>
          <a:off x="2697420" y="2880425"/>
          <a:ext cx="1464554" cy="1464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11899" y="3094904"/>
        <a:ext cx="1035596" cy="1035596"/>
      </dsp:txXfrm>
    </dsp:sp>
    <dsp:sp modelId="{56B4E701-F25A-4766-A654-BFCC021FE17B}">
      <dsp:nvSpPr>
        <dsp:cNvPr id="0" name=""/>
        <dsp:cNvSpPr/>
      </dsp:nvSpPr>
      <dsp:spPr>
        <a:xfrm rot="12600000">
          <a:off x="4034268" y="2169907"/>
          <a:ext cx="44187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441876" y="12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44159" y="2171832"/>
        <a:ext cx="22093" cy="22093"/>
      </dsp:txXfrm>
    </dsp:sp>
    <dsp:sp modelId="{C4716FC1-9C17-4CA8-904F-7E1835B4F305}">
      <dsp:nvSpPr>
        <dsp:cNvPr id="0" name=""/>
        <dsp:cNvSpPr/>
      </dsp:nvSpPr>
      <dsp:spPr>
        <a:xfrm>
          <a:off x="2697420" y="973994"/>
          <a:ext cx="1464554" cy="1464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2911899" y="1188473"/>
        <a:ext cx="1035596" cy="103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1383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409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58389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2798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6709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3155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8689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339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2157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3078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1949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2397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3879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469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1544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033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4F19-3908-4200-8D33-B446B9E3ACA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5830B8-13DA-459E-BCBC-FBC08A37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647" y="891863"/>
            <a:ext cx="9379599" cy="2083158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Узы семьи в повести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В. Гоголя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«Тарас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Бульба»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5429" y="4675032"/>
            <a:ext cx="3677225" cy="651712"/>
          </a:xfrm>
        </p:spPr>
        <p:txBody>
          <a:bodyPr/>
          <a:lstStyle/>
          <a:p>
            <a:r>
              <a:rPr lang="ru-RU" b="1" spc="50" dirty="0" smtClean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Урок литературы </a:t>
            </a:r>
            <a:r>
              <a:rPr lang="ru-RU" b="1" spc="50" dirty="0" smtClean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8 классе</a:t>
            </a:r>
            <a:endParaRPr lang="en-US" b="1" spc="50" dirty="0" smtClean="0">
              <a:ln w="952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0446" y="568697"/>
            <a:ext cx="554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«Атлас национальных культур Дона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украинская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культура)</a:t>
            </a:r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 l="22884" r="22493" b="6488"/>
          <a:stretch>
            <a:fillRect/>
          </a:stretch>
        </p:blipFill>
        <p:spPr bwMode="auto">
          <a:xfrm>
            <a:off x="2019341" y="3195864"/>
            <a:ext cx="2722209" cy="3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011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Допишите предложения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Я узнал…</a:t>
            </a:r>
          </a:p>
          <a:p>
            <a:r>
              <a:rPr lang="ru-RU" sz="3200" dirty="0"/>
              <a:t>Я научился…</a:t>
            </a:r>
          </a:p>
          <a:p>
            <a:r>
              <a:rPr lang="ru-RU" sz="3200" dirty="0"/>
              <a:t>Я проявил себя …</a:t>
            </a:r>
          </a:p>
          <a:p>
            <a:r>
              <a:rPr lang="ru-RU" sz="3200" dirty="0"/>
              <a:t>Я понял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92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На выбор:</a:t>
            </a:r>
            <a:endParaRPr lang="ru-RU" sz="3200" dirty="0"/>
          </a:p>
          <a:p>
            <a:pPr lvl="0"/>
            <a:r>
              <a:rPr lang="ru-RU" sz="3200" dirty="0"/>
              <a:t>Написать сочинение «Моя семья»</a:t>
            </a:r>
          </a:p>
          <a:p>
            <a:pPr lvl="0"/>
            <a:r>
              <a:rPr lang="ru-RU" sz="3200" dirty="0"/>
              <a:t>Подготовить  рассказ о понравившемся герое.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306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Кластер 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22539"/>
              </p:ext>
            </p:extLst>
          </p:nvPr>
        </p:nvGraphicFramePr>
        <p:xfrm>
          <a:off x="1867436" y="1326525"/>
          <a:ext cx="10161431" cy="531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62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12" y="315017"/>
            <a:ext cx="8911687" cy="128089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Цели урока: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8648" y="1262130"/>
            <a:ext cx="9765964" cy="5434884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героями произведения:  семьей Тараса Бульбы, определить роль  образов отца и матери Остапа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определить семейные ценности в этой семье;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ораторские способности;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находить в художественном тексте материал, необходимый для характеристики героя, умения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отношение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автора, его позицию; формировать умения аргументировать свою позицию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чувства и чувства уважения к украинской культуре;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уважительного отношения к родителям, уважения и любви к семье.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0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Задание: соотнесите слово с его значением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21855"/>
              </p:ext>
            </p:extLst>
          </p:nvPr>
        </p:nvGraphicFramePr>
        <p:xfrm>
          <a:off x="1107583" y="1690688"/>
          <a:ext cx="9762186" cy="4741437"/>
        </p:xfrm>
        <a:graphic>
          <a:graphicData uri="http://schemas.openxmlformats.org/drawingml/2006/table">
            <a:tbl>
              <a:tblPr firstRow="1" firstCol="1" bandRow="1"/>
              <a:tblGrid>
                <a:gridCol w="4879564">
                  <a:extLst>
                    <a:ext uri="{9D8B030D-6E8A-4147-A177-3AD203B41FA5}">
                      <a16:colId xmlns:a16="http://schemas.microsoft.com/office/drawing/2014/main" val="795277422"/>
                    </a:ext>
                  </a:extLst>
                </a:gridCol>
                <a:gridCol w="4882622">
                  <a:extLst>
                    <a:ext uri="{9D8B030D-6E8A-4147-A177-3AD203B41FA5}">
                      <a16:colId xmlns:a16="http://schemas.microsoft.com/office/drawing/2014/main" val="3760373269"/>
                    </a:ext>
                  </a:extLst>
                </a:gridCol>
              </a:tblGrid>
              <a:tr h="489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Бурса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избалованный, маменькин сын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998920"/>
                  </a:ext>
                </a:extLst>
              </a:tr>
              <a:tr h="437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Свитка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украинский музыкальный инструмент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639448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Мазунчик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855420"/>
                  </a:ext>
                </a:extLst>
              </a:tr>
              <a:tr h="684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Бандура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верхняя длинная одежда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278977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Есаул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иноверец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048272"/>
                  </a:ext>
                </a:extLst>
              </a:tr>
              <a:tr h="4562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Сафьян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духовное училище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861012"/>
                  </a:ext>
                </a:extLst>
              </a:tr>
              <a:tr h="684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Бусурман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(басурман)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офицерский чин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698085"/>
                  </a:ext>
                </a:extLst>
              </a:tr>
              <a:tr h="684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Вирши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кожа высокого качества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0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79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Ролевая игра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045" y="1712890"/>
            <a:ext cx="9276567" cy="4198332"/>
          </a:xfrm>
        </p:spPr>
        <p:txBody>
          <a:bodyPr/>
          <a:lstStyle/>
          <a:p>
            <a:pPr lvl="0"/>
            <a:r>
              <a:rPr lang="ru-RU" sz="3200" dirty="0"/>
              <a:t>Я Тарас Бульба</a:t>
            </a:r>
          </a:p>
          <a:p>
            <a:pPr lvl="0"/>
            <a:r>
              <a:rPr lang="ru-RU" sz="3200" dirty="0"/>
              <a:t>Я Остап</a:t>
            </a:r>
          </a:p>
          <a:p>
            <a:pPr lvl="0"/>
            <a:r>
              <a:rPr lang="ru-RU" sz="3200" dirty="0"/>
              <a:t>Я </a:t>
            </a:r>
            <a:r>
              <a:rPr lang="ru-RU" sz="3200" dirty="0" err="1"/>
              <a:t>Андрий</a:t>
            </a:r>
            <a:endParaRPr lang="ru-RU" sz="3200" dirty="0"/>
          </a:p>
          <a:p>
            <a:pPr lvl="0"/>
            <a:r>
              <a:rPr lang="ru-RU" sz="3200" dirty="0"/>
              <a:t>Я мать Остапа и </a:t>
            </a:r>
            <a:r>
              <a:rPr lang="ru-RU" sz="3200" dirty="0" err="1" smtClean="0"/>
              <a:t>Андрия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36062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План рассказа героя о себе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Портрет</a:t>
            </a:r>
            <a:endParaRPr lang="ru-RU" sz="2400" dirty="0"/>
          </a:p>
          <a:p>
            <a:pPr lvl="0"/>
            <a:r>
              <a:rPr lang="ru-RU" sz="2400" dirty="0" smtClean="0"/>
              <a:t>Привычки, любимые занятия</a:t>
            </a:r>
            <a:endParaRPr lang="ru-RU" sz="2400" dirty="0" smtClean="0"/>
          </a:p>
          <a:p>
            <a:pPr lvl="0"/>
            <a:r>
              <a:rPr lang="ru-RU" sz="2400" dirty="0" smtClean="0"/>
              <a:t>Поступки </a:t>
            </a:r>
            <a:endParaRPr lang="ru-RU" sz="2400" dirty="0"/>
          </a:p>
          <a:p>
            <a:pPr lvl="0"/>
            <a:r>
              <a:rPr lang="ru-RU" sz="2400" dirty="0"/>
              <a:t>Учение в бурсе (Для сыновей)</a:t>
            </a:r>
          </a:p>
          <a:p>
            <a:pPr lvl="0"/>
            <a:r>
              <a:rPr lang="ru-RU" sz="2400" dirty="0"/>
              <a:t>Отношение к отцу, </a:t>
            </a:r>
            <a:r>
              <a:rPr lang="ru-RU" sz="2400" dirty="0" smtClean="0"/>
              <a:t>матери (Для сыновей)</a:t>
            </a:r>
            <a:endParaRPr lang="ru-RU" sz="2400" dirty="0"/>
          </a:p>
          <a:p>
            <a:pPr lvl="0"/>
            <a:r>
              <a:rPr lang="ru-RU" sz="2400" dirty="0"/>
              <a:t>Отношение матери к сыновьям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71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133" y="160471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Картина  </a:t>
            </a:r>
            <a:r>
              <a:rPr lang="ru-RU" sz="2800" dirty="0"/>
              <a:t>художника П. Соколова «Встреча Тараса Бульбы с сыновьями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pic>
        <p:nvPicPr>
          <p:cNvPr id="1026" name="Picture 2" descr="https://i.io.ua/img_su/large/0261/52/02615280_n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37" y="1276319"/>
            <a:ext cx="7119491" cy="55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31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080675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vitppt.com.ua/images/40/39417/770/img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2" r="41091" b="8956"/>
          <a:stretch/>
        </p:blipFill>
        <p:spPr bwMode="auto">
          <a:xfrm>
            <a:off x="3539662" y="477072"/>
            <a:ext cx="5440775" cy="63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vitppt.com.ua/images/40/39417/770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1"/>
          <a:stretch/>
        </p:blipFill>
        <p:spPr bwMode="auto">
          <a:xfrm>
            <a:off x="2592925" y="72789"/>
            <a:ext cx="7334250" cy="5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61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roizen.ru/spectator/tarasbulba/massmeeting/images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96" y="0"/>
            <a:ext cx="9334803" cy="68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92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231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Узы семьи в повести  Н. В. Гоголя «Тарас Бульба»</vt:lpstr>
      <vt:lpstr>Кластер </vt:lpstr>
      <vt:lpstr>Цели урока: </vt:lpstr>
      <vt:lpstr>Задание: соотнесите слово с его значением.  </vt:lpstr>
      <vt:lpstr>Ролевая игра</vt:lpstr>
      <vt:lpstr>План рассказа героя о себе</vt:lpstr>
      <vt:lpstr>Картина  художника П. Соколова «Встреча Тараса Бульбы с сыновьями» </vt:lpstr>
      <vt:lpstr>Презентация PowerPoint</vt:lpstr>
      <vt:lpstr>Презентация PowerPoint</vt:lpstr>
      <vt:lpstr>Допишите предложения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8</cp:revision>
  <dcterms:created xsi:type="dcterms:W3CDTF">2018-01-30T17:32:31Z</dcterms:created>
  <dcterms:modified xsi:type="dcterms:W3CDTF">2018-02-01T18:08:15Z</dcterms:modified>
</cp:coreProperties>
</file>