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D34047A-4B58-4CAF-A43A-AE07AF1DFE48}" type="datetimeFigureOut">
              <a:rPr lang="ru-RU" smtClean="0"/>
              <a:t>01.01.2002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AED9DE1-70F9-4548-A617-252AC53AE95E}" type="slidenum">
              <a:rPr lang="ru-RU" smtClean="0"/>
              <a:t>‹#›</a:t>
            </a:fld>
            <a:endParaRPr lang="ru-RU"/>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D34047A-4B58-4CAF-A43A-AE07AF1DFE48}" type="datetimeFigureOut">
              <a:rPr lang="ru-RU" smtClean="0"/>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D34047A-4B58-4CAF-A43A-AE07AF1DFE48}" type="datetimeFigureOut">
              <a:rPr lang="ru-RU" smtClean="0"/>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D34047A-4B58-4CAF-A43A-AE07AF1DFE48}" type="datetimeFigureOut">
              <a:rPr lang="ru-RU" smtClean="0"/>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D34047A-4B58-4CAF-A43A-AE07AF1DFE48}" type="datetimeFigureOut">
              <a:rPr lang="ru-RU" smtClean="0"/>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D34047A-4B58-4CAF-A43A-AE07AF1DFE48}" type="datetimeFigureOut">
              <a:rPr lang="ru-RU" smtClean="0"/>
              <a:t>01.01.2002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D34047A-4B58-4CAF-A43A-AE07AF1DFE48}" type="datetimeFigureOut">
              <a:rPr lang="ru-RU" smtClean="0"/>
              <a:t>01.01.2002</a:t>
            </a:fld>
            <a:endParaRPr lang="ru-RU"/>
          </a:p>
        </p:txBody>
      </p:sp>
      <p:sp>
        <p:nvSpPr>
          <p:cNvPr id="27" name="Номер слайда 26"/>
          <p:cNvSpPr>
            <a:spLocks noGrp="1"/>
          </p:cNvSpPr>
          <p:nvPr>
            <p:ph type="sldNum" sz="quarter" idx="11"/>
          </p:nvPr>
        </p:nvSpPr>
        <p:spPr/>
        <p:txBody>
          <a:bodyPr rtlCol="0"/>
          <a:lstStyle/>
          <a:p>
            <a:fld id="{AAED9DE1-70F9-4548-A617-252AC53AE95E}"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D34047A-4B58-4CAF-A43A-AE07AF1DFE48}" type="datetimeFigureOut">
              <a:rPr lang="ru-RU" smtClean="0"/>
              <a:t>01.01.2002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D34047A-4B58-4CAF-A43A-AE07AF1DFE48}" type="datetimeFigureOut">
              <a:rPr lang="ru-RU" smtClean="0"/>
              <a:t>01.01.2002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D34047A-4B58-4CAF-A43A-AE07AF1DFE48}" type="datetimeFigureOut">
              <a:rPr lang="ru-RU" smtClean="0"/>
              <a:t>01.01.2002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D34047A-4B58-4CAF-A43A-AE07AF1DFE48}" type="datetimeFigureOut">
              <a:rPr lang="ru-RU" smtClean="0"/>
              <a:t>01.01.2002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ED9DE1-70F9-4548-A617-252AC53AE95E}" type="slidenum">
              <a:rPr lang="ru-RU" smtClean="0"/>
              <a:t>‹#›</a:t>
            </a:fld>
            <a:endParaRPr lang="ru-RU"/>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D34047A-4B58-4CAF-A43A-AE07AF1DFE48}" type="datetimeFigureOut">
              <a:rPr lang="ru-RU" smtClean="0"/>
              <a:t>01.01.2002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AED9DE1-70F9-4548-A617-252AC53AE95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solidFill>
            <a:schemeClr val="accent1"/>
          </a:solidFill>
        </p:spPr>
        <p:txBody>
          <a:bodyPr/>
          <a:lstStyle/>
          <a:p>
            <a:r>
              <a:rPr lang="ru-RU"/>
              <a:t>Синтаксис. Главные члены предложения.</a:t>
            </a:r>
          </a:p>
        </p:txBody>
      </p:sp>
      <p:sp>
        <p:nvSpPr>
          <p:cNvPr id="19459" name="Rectangle 3"/>
          <p:cNvSpPr>
            <a:spLocks noGrp="1" noChangeArrowheads="1"/>
          </p:cNvSpPr>
          <p:nvPr>
            <p:ph type="subTitle" idx="1"/>
          </p:nvPr>
        </p:nvSpPr>
        <p:spPr/>
        <p:txBody>
          <a:bodyPr/>
          <a:lstStyle/>
          <a:p>
            <a:endParaRPr lang="ru-RU"/>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3276600" y="188913"/>
            <a:ext cx="2592388" cy="503237"/>
          </a:xfrm>
          <a:prstGeom prst="roundRect">
            <a:avLst>
              <a:gd name="adj" fmla="val 16667"/>
            </a:avLst>
          </a:prstGeom>
          <a:solidFill>
            <a:srgbClr val="CCCC00"/>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CCCC00"/>
            </a:extrusionClr>
          </a:sp3d>
        </p:spPr>
        <p:txBody>
          <a:bodyPr wrap="none" anchor="ctr">
            <a:flatTx/>
          </a:bodyPr>
          <a:lstStyle/>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a:p>
            <a:endParaRPr lang="ru-RU"/>
          </a:p>
        </p:txBody>
      </p:sp>
      <p:sp>
        <p:nvSpPr>
          <p:cNvPr id="11267" name="Rectangle 3"/>
          <p:cNvSpPr>
            <a:spLocks noGrp="1" noChangeArrowheads="1"/>
          </p:cNvSpPr>
          <p:nvPr>
            <p:ph type="ctrTitle"/>
          </p:nvPr>
        </p:nvSpPr>
        <p:spPr>
          <a:xfrm>
            <a:off x="2916238" y="0"/>
            <a:ext cx="3168650" cy="765175"/>
          </a:xfrm>
        </p:spPr>
        <p:txBody>
          <a:bodyPr/>
          <a:lstStyle/>
          <a:p>
            <a:r>
              <a:rPr lang="ru-RU" sz="2800" b="1">
                <a:solidFill>
                  <a:srgbClr val="663300"/>
                </a:solidFill>
              </a:rPr>
              <a:t> Сказуемое</a:t>
            </a:r>
          </a:p>
        </p:txBody>
      </p:sp>
      <p:sp>
        <p:nvSpPr>
          <p:cNvPr id="11268" name="Line 4"/>
          <p:cNvSpPr>
            <a:spLocks noChangeShapeType="1"/>
          </p:cNvSpPr>
          <p:nvPr/>
        </p:nvSpPr>
        <p:spPr bwMode="auto">
          <a:xfrm flipH="1">
            <a:off x="1476375" y="692150"/>
            <a:ext cx="3024188" cy="576263"/>
          </a:xfrm>
          <a:prstGeom prst="line">
            <a:avLst/>
          </a:prstGeom>
          <a:noFill/>
          <a:ln w="19050">
            <a:solidFill>
              <a:schemeClr val="bg1"/>
            </a:solidFill>
            <a:round/>
            <a:headEnd/>
            <a:tailEnd type="triangle" w="med" len="med"/>
          </a:ln>
          <a:effectLst/>
        </p:spPr>
        <p:txBody>
          <a:bodyPr/>
          <a:lstStyle/>
          <a:p>
            <a:endParaRPr lang="ru-RU"/>
          </a:p>
        </p:txBody>
      </p:sp>
      <p:sp>
        <p:nvSpPr>
          <p:cNvPr id="11269" name="AutoShape 5"/>
          <p:cNvSpPr>
            <a:spLocks noChangeArrowheads="1"/>
          </p:cNvSpPr>
          <p:nvPr/>
        </p:nvSpPr>
        <p:spPr bwMode="auto">
          <a:xfrm>
            <a:off x="323850" y="1341438"/>
            <a:ext cx="2663825" cy="431800"/>
          </a:xfrm>
          <a:prstGeom prst="roundRect">
            <a:avLst>
              <a:gd name="adj" fmla="val 16667"/>
            </a:avLst>
          </a:prstGeom>
          <a:solidFill>
            <a:srgbClr val="CCFFCC"/>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CCFFCC"/>
            </a:extrusionClr>
          </a:sp3d>
        </p:spPr>
        <p:txBody>
          <a:bodyPr wrap="none" anchor="ctr">
            <a:flatTx/>
          </a:bodyPr>
          <a:lstStyle/>
          <a:p>
            <a:endParaRPr lang="ru-RU"/>
          </a:p>
        </p:txBody>
      </p:sp>
      <p:sp>
        <p:nvSpPr>
          <p:cNvPr id="11270" name="Text Box 6"/>
          <p:cNvSpPr txBox="1">
            <a:spLocks noChangeArrowheads="1"/>
          </p:cNvSpPr>
          <p:nvPr/>
        </p:nvSpPr>
        <p:spPr bwMode="auto">
          <a:xfrm>
            <a:off x="468313" y="1268413"/>
            <a:ext cx="2463800" cy="641350"/>
          </a:xfrm>
          <a:prstGeom prst="rect">
            <a:avLst/>
          </a:prstGeom>
          <a:noFill/>
          <a:ln w="9525">
            <a:noFill/>
            <a:miter lim="800000"/>
            <a:headEnd/>
            <a:tailEnd/>
          </a:ln>
          <a:effectLst/>
        </p:spPr>
        <p:txBody>
          <a:bodyPr>
            <a:spAutoFit/>
          </a:bodyPr>
          <a:lstStyle/>
          <a:p>
            <a:pPr algn="l"/>
            <a:r>
              <a:rPr lang="ru-RU" b="1">
                <a:solidFill>
                  <a:srgbClr val="663300"/>
                </a:solidFill>
              </a:rPr>
              <a:t>простое глагольное</a:t>
            </a:r>
          </a:p>
          <a:p>
            <a:pPr algn="l"/>
            <a:r>
              <a:rPr lang="ru-RU" b="1" i="1">
                <a:solidFill>
                  <a:srgbClr val="663300"/>
                </a:solidFill>
              </a:rPr>
              <a:t>(</a:t>
            </a:r>
            <a:r>
              <a:rPr lang="ru-RU" b="1" i="1">
                <a:solidFill>
                  <a:srgbClr val="663300"/>
                </a:solidFill>
                <a:latin typeface="Times New Roman" pitchFamily="18" charset="0"/>
              </a:rPr>
              <a:t>одно слово-глагол</a:t>
            </a:r>
            <a:r>
              <a:rPr lang="ru-RU" b="1" i="1">
                <a:solidFill>
                  <a:srgbClr val="663300"/>
                </a:solidFill>
              </a:rPr>
              <a:t>)</a:t>
            </a:r>
          </a:p>
        </p:txBody>
      </p:sp>
      <p:sp>
        <p:nvSpPr>
          <p:cNvPr id="11271" name="Line 7"/>
          <p:cNvSpPr>
            <a:spLocks noChangeShapeType="1"/>
          </p:cNvSpPr>
          <p:nvPr/>
        </p:nvSpPr>
        <p:spPr bwMode="auto">
          <a:xfrm>
            <a:off x="4572000" y="692150"/>
            <a:ext cx="0" cy="649288"/>
          </a:xfrm>
          <a:prstGeom prst="line">
            <a:avLst/>
          </a:prstGeom>
          <a:noFill/>
          <a:ln w="19050">
            <a:solidFill>
              <a:schemeClr val="bg1"/>
            </a:solidFill>
            <a:round/>
            <a:headEnd/>
            <a:tailEnd type="triangle" w="med" len="med"/>
          </a:ln>
          <a:effectLst/>
        </p:spPr>
        <p:txBody>
          <a:bodyPr/>
          <a:lstStyle/>
          <a:p>
            <a:endParaRPr lang="ru-RU"/>
          </a:p>
        </p:txBody>
      </p:sp>
      <p:sp>
        <p:nvSpPr>
          <p:cNvPr id="11272" name="AutoShape 8"/>
          <p:cNvSpPr>
            <a:spLocks noChangeArrowheads="1"/>
          </p:cNvSpPr>
          <p:nvPr/>
        </p:nvSpPr>
        <p:spPr bwMode="auto">
          <a:xfrm>
            <a:off x="3203575" y="1341438"/>
            <a:ext cx="2736850" cy="431800"/>
          </a:xfrm>
          <a:prstGeom prst="roundRect">
            <a:avLst>
              <a:gd name="adj" fmla="val 16667"/>
            </a:avLst>
          </a:prstGeom>
          <a:solidFill>
            <a:srgbClr val="FFFFCC"/>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wrap="none" anchor="ctr">
            <a:flatTx/>
          </a:bodyPr>
          <a:lstStyle/>
          <a:p>
            <a:endParaRPr lang="ru-RU"/>
          </a:p>
        </p:txBody>
      </p:sp>
      <p:sp>
        <p:nvSpPr>
          <p:cNvPr id="11273" name="Text Box 9"/>
          <p:cNvSpPr txBox="1">
            <a:spLocks noChangeArrowheads="1"/>
          </p:cNvSpPr>
          <p:nvPr/>
        </p:nvSpPr>
        <p:spPr bwMode="auto">
          <a:xfrm>
            <a:off x="3276600" y="1268413"/>
            <a:ext cx="2719388" cy="641350"/>
          </a:xfrm>
          <a:prstGeom prst="rect">
            <a:avLst/>
          </a:prstGeom>
          <a:noFill/>
          <a:ln w="9525">
            <a:noFill/>
            <a:miter lim="800000"/>
            <a:headEnd/>
            <a:tailEnd/>
          </a:ln>
          <a:effectLst/>
        </p:spPr>
        <p:txBody>
          <a:bodyPr wrap="none">
            <a:spAutoFit/>
          </a:bodyPr>
          <a:lstStyle/>
          <a:p>
            <a:pPr algn="l"/>
            <a:r>
              <a:rPr lang="ru-RU" b="1">
                <a:solidFill>
                  <a:schemeClr val="accent2"/>
                </a:solidFill>
              </a:rPr>
              <a:t>составное глагольное</a:t>
            </a:r>
          </a:p>
          <a:p>
            <a:pPr algn="l"/>
            <a:r>
              <a:rPr lang="ru-RU" b="1" i="1">
                <a:solidFill>
                  <a:schemeClr val="accent2"/>
                </a:solidFill>
                <a:latin typeface="Times New Roman" pitchFamily="18" charset="0"/>
              </a:rPr>
              <a:t>(два слова – глаголы)</a:t>
            </a:r>
          </a:p>
        </p:txBody>
      </p:sp>
      <p:sp>
        <p:nvSpPr>
          <p:cNvPr id="11274" name="Line 10"/>
          <p:cNvSpPr>
            <a:spLocks noChangeShapeType="1"/>
          </p:cNvSpPr>
          <p:nvPr/>
        </p:nvSpPr>
        <p:spPr bwMode="auto">
          <a:xfrm>
            <a:off x="4572000" y="692150"/>
            <a:ext cx="3168650" cy="649288"/>
          </a:xfrm>
          <a:prstGeom prst="line">
            <a:avLst/>
          </a:prstGeom>
          <a:noFill/>
          <a:ln w="19050">
            <a:solidFill>
              <a:schemeClr val="bg1"/>
            </a:solidFill>
            <a:round/>
            <a:headEnd/>
            <a:tailEnd type="triangle" w="med" len="med"/>
          </a:ln>
          <a:effectLst/>
        </p:spPr>
        <p:txBody>
          <a:bodyPr/>
          <a:lstStyle/>
          <a:p>
            <a:endParaRPr lang="ru-RU"/>
          </a:p>
        </p:txBody>
      </p:sp>
      <p:sp>
        <p:nvSpPr>
          <p:cNvPr id="11275" name="AutoShape 11"/>
          <p:cNvSpPr>
            <a:spLocks noChangeArrowheads="1"/>
          </p:cNvSpPr>
          <p:nvPr/>
        </p:nvSpPr>
        <p:spPr bwMode="auto">
          <a:xfrm>
            <a:off x="6300788" y="1341438"/>
            <a:ext cx="2663825" cy="647700"/>
          </a:xfrm>
          <a:prstGeom prst="roundRect">
            <a:avLst>
              <a:gd name="adj" fmla="val 16667"/>
            </a:avLst>
          </a:prstGeom>
          <a:solidFill>
            <a:srgbClr val="FFCCCC"/>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CCCC"/>
            </a:extrusionClr>
          </a:sp3d>
        </p:spPr>
        <p:txBody>
          <a:bodyPr wrap="none" anchor="ctr">
            <a:flatTx/>
          </a:bodyPr>
          <a:lstStyle/>
          <a:p>
            <a:endParaRPr lang="ru-RU"/>
          </a:p>
        </p:txBody>
      </p:sp>
      <p:sp>
        <p:nvSpPr>
          <p:cNvPr id="11276" name="Text Box 12"/>
          <p:cNvSpPr txBox="1">
            <a:spLocks noChangeArrowheads="1"/>
          </p:cNvSpPr>
          <p:nvPr/>
        </p:nvSpPr>
        <p:spPr bwMode="auto">
          <a:xfrm>
            <a:off x="6372225" y="1268413"/>
            <a:ext cx="2771775" cy="855662"/>
          </a:xfrm>
          <a:prstGeom prst="rect">
            <a:avLst/>
          </a:prstGeom>
          <a:noFill/>
          <a:ln w="9525">
            <a:noFill/>
            <a:miter lim="800000"/>
            <a:headEnd/>
            <a:tailEnd/>
          </a:ln>
          <a:effectLst/>
        </p:spPr>
        <p:txBody>
          <a:bodyPr>
            <a:spAutoFit/>
          </a:bodyPr>
          <a:lstStyle/>
          <a:p>
            <a:pPr algn="l"/>
            <a:r>
              <a:rPr lang="ru-RU" b="1">
                <a:solidFill>
                  <a:srgbClr val="660066"/>
                </a:solidFill>
              </a:rPr>
              <a:t>составное именное</a:t>
            </a:r>
          </a:p>
          <a:p>
            <a:pPr algn="l"/>
            <a:r>
              <a:rPr lang="ru-RU" sz="1600" b="1">
                <a:solidFill>
                  <a:srgbClr val="660066"/>
                </a:solidFill>
                <a:latin typeface="Times New Roman" pitchFamily="18" charset="0"/>
              </a:rPr>
              <a:t>(2 и более слов или одно, </a:t>
            </a:r>
          </a:p>
          <a:p>
            <a:pPr algn="l"/>
            <a:r>
              <a:rPr lang="ru-RU" sz="1600" b="1">
                <a:solidFill>
                  <a:srgbClr val="660066"/>
                </a:solidFill>
                <a:latin typeface="Times New Roman" pitchFamily="18" charset="0"/>
              </a:rPr>
              <a:t>но не глагол)</a:t>
            </a:r>
          </a:p>
        </p:txBody>
      </p:sp>
      <p:sp>
        <p:nvSpPr>
          <p:cNvPr id="11277" name="Line 13"/>
          <p:cNvSpPr>
            <a:spLocks noChangeShapeType="1"/>
          </p:cNvSpPr>
          <p:nvPr/>
        </p:nvSpPr>
        <p:spPr bwMode="auto">
          <a:xfrm>
            <a:off x="1476375" y="1844675"/>
            <a:ext cx="0" cy="433388"/>
          </a:xfrm>
          <a:prstGeom prst="line">
            <a:avLst/>
          </a:prstGeom>
          <a:noFill/>
          <a:ln w="19050">
            <a:solidFill>
              <a:schemeClr val="bg1"/>
            </a:solidFill>
            <a:round/>
            <a:headEnd/>
            <a:tailEnd type="triangle" w="med" len="med"/>
          </a:ln>
          <a:effectLst/>
        </p:spPr>
        <p:txBody>
          <a:bodyPr/>
          <a:lstStyle/>
          <a:p>
            <a:endParaRPr lang="ru-RU"/>
          </a:p>
        </p:txBody>
      </p:sp>
      <p:sp>
        <p:nvSpPr>
          <p:cNvPr id="11278" name="AutoShape 14"/>
          <p:cNvSpPr>
            <a:spLocks noChangeArrowheads="1"/>
          </p:cNvSpPr>
          <p:nvPr/>
        </p:nvSpPr>
        <p:spPr bwMode="auto">
          <a:xfrm>
            <a:off x="323850" y="2276475"/>
            <a:ext cx="2303463" cy="360363"/>
          </a:xfrm>
          <a:prstGeom prst="roundRect">
            <a:avLst>
              <a:gd name="adj" fmla="val 16667"/>
            </a:avLst>
          </a:prstGeom>
          <a:solidFill>
            <a:srgbClr val="CCFFCC"/>
          </a:solidFill>
          <a:ln w="9525">
            <a:solidFill>
              <a:schemeClr val="tx1"/>
            </a:solidFill>
            <a:round/>
            <a:headEnd/>
            <a:tailEnd/>
          </a:ln>
          <a:effectLst>
            <a:outerShdw dist="107763" dir="8100000" algn="ctr" rotWithShape="0">
              <a:schemeClr val="bg2">
                <a:alpha val="50000"/>
              </a:schemeClr>
            </a:outerShdw>
          </a:effectLst>
        </p:spPr>
        <p:txBody>
          <a:bodyPr wrap="none" anchor="ctr"/>
          <a:lstStyle/>
          <a:p>
            <a:endParaRPr lang="ru-RU"/>
          </a:p>
        </p:txBody>
      </p:sp>
      <p:sp>
        <p:nvSpPr>
          <p:cNvPr id="11279" name="Text Box 15"/>
          <p:cNvSpPr txBox="1">
            <a:spLocks noChangeArrowheads="1"/>
          </p:cNvSpPr>
          <p:nvPr/>
        </p:nvSpPr>
        <p:spPr bwMode="auto">
          <a:xfrm>
            <a:off x="323850" y="2276475"/>
            <a:ext cx="2233613" cy="366713"/>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личная форма глаг.</a:t>
            </a:r>
          </a:p>
        </p:txBody>
      </p:sp>
      <p:sp>
        <p:nvSpPr>
          <p:cNvPr id="11280" name="AutoShape 16"/>
          <p:cNvSpPr>
            <a:spLocks noChangeArrowheads="1"/>
          </p:cNvSpPr>
          <p:nvPr/>
        </p:nvSpPr>
        <p:spPr bwMode="auto">
          <a:xfrm flipV="1">
            <a:off x="179388" y="2997200"/>
            <a:ext cx="1223962" cy="360363"/>
          </a:xfrm>
          <a:prstGeom prst="roundRect">
            <a:avLst>
              <a:gd name="adj" fmla="val 16667"/>
            </a:avLst>
          </a:prstGeom>
          <a:solidFill>
            <a:srgbClr val="CCFFCC"/>
          </a:solidFill>
          <a:ln w="9525">
            <a:solidFill>
              <a:schemeClr val="tx1"/>
            </a:solidFill>
            <a:round/>
            <a:headEnd/>
            <a:tailEnd/>
          </a:ln>
          <a:effectLst>
            <a:outerShdw dist="107763" dir="8100000" algn="ctr" rotWithShape="0">
              <a:schemeClr val="bg2">
                <a:alpha val="50000"/>
              </a:schemeClr>
            </a:outerShdw>
          </a:effectLst>
        </p:spPr>
        <p:txBody>
          <a:bodyPr wrap="none" anchor="ctr"/>
          <a:lstStyle/>
          <a:p>
            <a:endParaRPr lang="ru-RU"/>
          </a:p>
        </p:txBody>
      </p:sp>
      <p:sp>
        <p:nvSpPr>
          <p:cNvPr id="11281" name="AutoShape 17"/>
          <p:cNvSpPr>
            <a:spLocks noChangeArrowheads="1"/>
          </p:cNvSpPr>
          <p:nvPr/>
        </p:nvSpPr>
        <p:spPr bwMode="auto">
          <a:xfrm>
            <a:off x="1476375" y="2997200"/>
            <a:ext cx="1295400" cy="360363"/>
          </a:xfrm>
          <a:prstGeom prst="roundRect">
            <a:avLst>
              <a:gd name="adj" fmla="val 16667"/>
            </a:avLst>
          </a:prstGeom>
          <a:solidFill>
            <a:srgbClr val="CC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ru-RU"/>
          </a:p>
        </p:txBody>
      </p:sp>
      <p:sp>
        <p:nvSpPr>
          <p:cNvPr id="11282" name="Line 18"/>
          <p:cNvSpPr>
            <a:spLocks noChangeShapeType="1"/>
          </p:cNvSpPr>
          <p:nvPr/>
        </p:nvSpPr>
        <p:spPr bwMode="auto">
          <a:xfrm flipH="1">
            <a:off x="684213" y="2636838"/>
            <a:ext cx="792162" cy="360362"/>
          </a:xfrm>
          <a:prstGeom prst="line">
            <a:avLst/>
          </a:prstGeom>
          <a:noFill/>
          <a:ln w="19050">
            <a:solidFill>
              <a:schemeClr val="bg1"/>
            </a:solidFill>
            <a:round/>
            <a:headEnd/>
            <a:tailEnd type="triangle" w="med" len="med"/>
          </a:ln>
          <a:effectLst/>
        </p:spPr>
        <p:txBody>
          <a:bodyPr/>
          <a:lstStyle/>
          <a:p>
            <a:endParaRPr lang="ru-RU"/>
          </a:p>
        </p:txBody>
      </p:sp>
      <p:sp>
        <p:nvSpPr>
          <p:cNvPr id="11283" name="Line 19"/>
          <p:cNvSpPr>
            <a:spLocks noChangeShapeType="1"/>
          </p:cNvSpPr>
          <p:nvPr/>
        </p:nvSpPr>
        <p:spPr bwMode="auto">
          <a:xfrm>
            <a:off x="1476375" y="2636838"/>
            <a:ext cx="792163" cy="360362"/>
          </a:xfrm>
          <a:prstGeom prst="line">
            <a:avLst/>
          </a:prstGeom>
          <a:noFill/>
          <a:ln w="19050">
            <a:solidFill>
              <a:schemeClr val="bg1"/>
            </a:solidFill>
            <a:round/>
            <a:headEnd/>
            <a:tailEnd type="triangle" w="med" len="med"/>
          </a:ln>
          <a:effectLst/>
        </p:spPr>
        <p:txBody>
          <a:bodyPr/>
          <a:lstStyle/>
          <a:p>
            <a:endParaRPr lang="ru-RU"/>
          </a:p>
        </p:txBody>
      </p:sp>
      <p:sp>
        <p:nvSpPr>
          <p:cNvPr id="11284" name="Text Box 20"/>
          <p:cNvSpPr txBox="1">
            <a:spLocks noChangeArrowheads="1"/>
          </p:cNvSpPr>
          <p:nvPr/>
        </p:nvSpPr>
        <p:spPr bwMode="auto">
          <a:xfrm>
            <a:off x="179388" y="2997200"/>
            <a:ext cx="1230312" cy="366713"/>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основа гл.</a:t>
            </a:r>
          </a:p>
        </p:txBody>
      </p:sp>
      <p:sp>
        <p:nvSpPr>
          <p:cNvPr id="11285" name="Line 21"/>
          <p:cNvSpPr>
            <a:spLocks noChangeShapeType="1"/>
          </p:cNvSpPr>
          <p:nvPr/>
        </p:nvSpPr>
        <p:spPr bwMode="auto">
          <a:xfrm>
            <a:off x="755650" y="3357563"/>
            <a:ext cx="0" cy="287337"/>
          </a:xfrm>
          <a:prstGeom prst="line">
            <a:avLst/>
          </a:prstGeom>
          <a:noFill/>
          <a:ln w="19050">
            <a:solidFill>
              <a:schemeClr val="bg1"/>
            </a:solidFill>
            <a:round/>
            <a:headEnd/>
            <a:tailEnd type="triangle" w="med" len="med"/>
          </a:ln>
          <a:effectLst/>
        </p:spPr>
        <p:txBody>
          <a:bodyPr/>
          <a:lstStyle/>
          <a:p>
            <a:endParaRPr lang="ru-RU"/>
          </a:p>
        </p:txBody>
      </p:sp>
      <p:sp>
        <p:nvSpPr>
          <p:cNvPr id="11286" name="AutoShape 22"/>
          <p:cNvSpPr>
            <a:spLocks noChangeArrowheads="1"/>
          </p:cNvSpPr>
          <p:nvPr/>
        </p:nvSpPr>
        <p:spPr bwMode="auto">
          <a:xfrm>
            <a:off x="179388" y="3644900"/>
            <a:ext cx="1223962" cy="504825"/>
          </a:xfrm>
          <a:prstGeom prst="roundRect">
            <a:avLst>
              <a:gd name="adj" fmla="val 16667"/>
            </a:avLst>
          </a:prstGeom>
          <a:solidFill>
            <a:srgbClr val="CCFFCC"/>
          </a:solidFill>
          <a:ln w="9525">
            <a:solidFill>
              <a:schemeClr val="tx1"/>
            </a:solidFill>
            <a:round/>
            <a:headEnd/>
            <a:tailEnd/>
          </a:ln>
          <a:effectLst>
            <a:outerShdw dist="107763" dir="8100000" algn="ctr" rotWithShape="0">
              <a:schemeClr val="bg2">
                <a:alpha val="50000"/>
              </a:schemeClr>
            </a:outerShdw>
          </a:effectLst>
        </p:spPr>
        <p:txBody>
          <a:bodyPr wrap="none" anchor="ctr"/>
          <a:lstStyle/>
          <a:p>
            <a:endParaRPr lang="ru-RU"/>
          </a:p>
        </p:txBody>
      </p:sp>
      <p:sp>
        <p:nvSpPr>
          <p:cNvPr id="11287" name="Text Box 23"/>
          <p:cNvSpPr txBox="1">
            <a:spLocks noChangeArrowheads="1"/>
          </p:cNvSpPr>
          <p:nvPr/>
        </p:nvSpPr>
        <p:spPr bwMode="auto">
          <a:xfrm>
            <a:off x="179388" y="3573463"/>
            <a:ext cx="1244600" cy="641350"/>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лексич. значение</a:t>
            </a:r>
          </a:p>
        </p:txBody>
      </p:sp>
      <p:sp>
        <p:nvSpPr>
          <p:cNvPr id="11288" name="Text Box 24"/>
          <p:cNvSpPr txBox="1">
            <a:spLocks noChangeArrowheads="1"/>
          </p:cNvSpPr>
          <p:nvPr/>
        </p:nvSpPr>
        <p:spPr bwMode="auto">
          <a:xfrm>
            <a:off x="1476375" y="2997200"/>
            <a:ext cx="1284288" cy="366713"/>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окончание</a:t>
            </a:r>
          </a:p>
        </p:txBody>
      </p:sp>
      <p:sp>
        <p:nvSpPr>
          <p:cNvPr id="11289" name="Text Box 25"/>
          <p:cNvSpPr txBox="1">
            <a:spLocks noChangeArrowheads="1"/>
          </p:cNvSpPr>
          <p:nvPr/>
        </p:nvSpPr>
        <p:spPr bwMode="auto">
          <a:xfrm>
            <a:off x="1995488" y="3429000"/>
            <a:ext cx="184150" cy="366713"/>
          </a:xfrm>
          <a:prstGeom prst="rect">
            <a:avLst/>
          </a:prstGeom>
          <a:noFill/>
          <a:ln w="9525">
            <a:noFill/>
            <a:miter lim="800000"/>
            <a:headEnd/>
            <a:tailEnd/>
          </a:ln>
          <a:effectLst/>
        </p:spPr>
        <p:txBody>
          <a:bodyPr>
            <a:spAutoFit/>
          </a:bodyPr>
          <a:lstStyle/>
          <a:p>
            <a:pPr algn="l">
              <a:spcBef>
                <a:spcPct val="50000"/>
              </a:spcBef>
            </a:pPr>
            <a:endParaRPr lang="ru-RU"/>
          </a:p>
        </p:txBody>
      </p:sp>
      <p:sp>
        <p:nvSpPr>
          <p:cNvPr id="11290" name="Line 26"/>
          <p:cNvSpPr>
            <a:spLocks noChangeShapeType="1"/>
          </p:cNvSpPr>
          <p:nvPr/>
        </p:nvSpPr>
        <p:spPr bwMode="auto">
          <a:xfrm>
            <a:off x="2195513" y="3357563"/>
            <a:ext cx="0" cy="287337"/>
          </a:xfrm>
          <a:prstGeom prst="line">
            <a:avLst/>
          </a:prstGeom>
          <a:noFill/>
          <a:ln w="19050">
            <a:solidFill>
              <a:schemeClr val="bg1"/>
            </a:solidFill>
            <a:round/>
            <a:headEnd/>
            <a:tailEnd type="triangle" w="med" len="med"/>
          </a:ln>
          <a:effectLst/>
        </p:spPr>
        <p:txBody>
          <a:bodyPr/>
          <a:lstStyle/>
          <a:p>
            <a:endParaRPr lang="ru-RU"/>
          </a:p>
        </p:txBody>
      </p:sp>
      <p:sp>
        <p:nvSpPr>
          <p:cNvPr id="11291" name="AutoShape 27"/>
          <p:cNvSpPr>
            <a:spLocks noChangeArrowheads="1"/>
          </p:cNvSpPr>
          <p:nvPr/>
        </p:nvSpPr>
        <p:spPr bwMode="auto">
          <a:xfrm>
            <a:off x="1476375" y="3644900"/>
            <a:ext cx="1295400" cy="504825"/>
          </a:xfrm>
          <a:prstGeom prst="roundRect">
            <a:avLst>
              <a:gd name="adj" fmla="val 16667"/>
            </a:avLst>
          </a:prstGeom>
          <a:solidFill>
            <a:srgbClr val="CC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ru-RU"/>
          </a:p>
        </p:txBody>
      </p:sp>
      <p:sp>
        <p:nvSpPr>
          <p:cNvPr id="11292" name="Text Box 28"/>
          <p:cNvSpPr txBox="1">
            <a:spLocks noChangeArrowheads="1"/>
          </p:cNvSpPr>
          <p:nvPr/>
        </p:nvSpPr>
        <p:spPr bwMode="auto">
          <a:xfrm>
            <a:off x="1476375" y="3573463"/>
            <a:ext cx="1439863" cy="641350"/>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грамматич. значение</a:t>
            </a:r>
          </a:p>
        </p:txBody>
      </p:sp>
      <p:sp>
        <p:nvSpPr>
          <p:cNvPr id="11293" name="AutoShape 29"/>
          <p:cNvSpPr>
            <a:spLocks noChangeArrowheads="1"/>
          </p:cNvSpPr>
          <p:nvPr/>
        </p:nvSpPr>
        <p:spPr bwMode="auto">
          <a:xfrm>
            <a:off x="539750" y="4365625"/>
            <a:ext cx="1944688" cy="287338"/>
          </a:xfrm>
          <a:prstGeom prst="roundRect">
            <a:avLst>
              <a:gd name="adj" fmla="val 16667"/>
            </a:avLst>
          </a:prstGeom>
          <a:solidFill>
            <a:srgbClr val="CCFFCC"/>
          </a:solidFill>
          <a:ln w="9525">
            <a:solidFill>
              <a:schemeClr val="tx1"/>
            </a:solidFill>
            <a:round/>
            <a:headEnd/>
            <a:tailEnd/>
          </a:ln>
          <a:effectLst/>
        </p:spPr>
        <p:txBody>
          <a:bodyPr wrap="none" anchor="ctr"/>
          <a:lstStyle/>
          <a:p>
            <a:endParaRPr lang="ru-RU"/>
          </a:p>
        </p:txBody>
      </p:sp>
      <p:sp>
        <p:nvSpPr>
          <p:cNvPr id="11294" name="Text Box 30"/>
          <p:cNvSpPr txBox="1">
            <a:spLocks noChangeArrowheads="1"/>
          </p:cNvSpPr>
          <p:nvPr/>
        </p:nvSpPr>
        <p:spPr bwMode="auto">
          <a:xfrm>
            <a:off x="468313" y="4292600"/>
            <a:ext cx="2303462" cy="366713"/>
          </a:xfrm>
          <a:prstGeom prst="rect">
            <a:avLst/>
          </a:prstGeom>
          <a:noFill/>
          <a:ln w="9525">
            <a:noFill/>
            <a:miter lim="800000"/>
            <a:headEnd/>
            <a:tailEnd/>
          </a:ln>
          <a:effectLst/>
        </p:spPr>
        <p:txBody>
          <a:bodyPr>
            <a:spAutoFit/>
          </a:bodyPr>
          <a:lstStyle/>
          <a:p>
            <a:pPr algn="l"/>
            <a:r>
              <a:rPr lang="ru-RU" b="1">
                <a:solidFill>
                  <a:srgbClr val="663300"/>
                </a:solidFill>
              </a:rPr>
              <a:t>+ </a:t>
            </a:r>
            <a:r>
              <a:rPr lang="ru-RU" b="1">
                <a:solidFill>
                  <a:srgbClr val="FF3300"/>
                </a:solidFill>
                <a:latin typeface="Times New Roman" pitchFamily="18" charset="0"/>
              </a:rPr>
              <a:t>2 слова</a:t>
            </a:r>
            <a:r>
              <a:rPr lang="ru-RU" b="1">
                <a:solidFill>
                  <a:srgbClr val="663300"/>
                </a:solidFill>
                <a:latin typeface="Times New Roman" pitchFamily="18" charset="0"/>
              </a:rPr>
              <a:t>, если это</a:t>
            </a:r>
          </a:p>
        </p:txBody>
      </p:sp>
      <p:sp>
        <p:nvSpPr>
          <p:cNvPr id="11295" name="AutoShape 31"/>
          <p:cNvSpPr>
            <a:spLocks noChangeArrowheads="1"/>
          </p:cNvSpPr>
          <p:nvPr/>
        </p:nvSpPr>
        <p:spPr bwMode="auto">
          <a:xfrm>
            <a:off x="179388" y="4797425"/>
            <a:ext cx="2663825" cy="503238"/>
          </a:xfrm>
          <a:prstGeom prst="roundRect">
            <a:avLst>
              <a:gd name="adj" fmla="val 16667"/>
            </a:avLst>
          </a:prstGeom>
          <a:solidFill>
            <a:srgbClr val="CC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ru-RU"/>
          </a:p>
        </p:txBody>
      </p:sp>
      <p:sp>
        <p:nvSpPr>
          <p:cNvPr id="11296" name="Text Box 32"/>
          <p:cNvSpPr txBox="1">
            <a:spLocks noChangeArrowheads="1"/>
          </p:cNvSpPr>
          <p:nvPr/>
        </p:nvSpPr>
        <p:spPr bwMode="auto">
          <a:xfrm>
            <a:off x="179388" y="4724400"/>
            <a:ext cx="2782887" cy="366713"/>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1)составн. форма буд. вр.</a:t>
            </a:r>
          </a:p>
        </p:txBody>
      </p:sp>
      <p:sp>
        <p:nvSpPr>
          <p:cNvPr id="11297" name="Text Box 33"/>
          <p:cNvSpPr txBox="1">
            <a:spLocks noChangeArrowheads="1"/>
          </p:cNvSpPr>
          <p:nvPr/>
        </p:nvSpPr>
        <p:spPr bwMode="auto">
          <a:xfrm>
            <a:off x="0" y="5013325"/>
            <a:ext cx="2994025" cy="336550"/>
          </a:xfrm>
          <a:prstGeom prst="rect">
            <a:avLst/>
          </a:prstGeom>
          <a:noFill/>
          <a:ln w="9525">
            <a:noFill/>
            <a:miter lim="800000"/>
            <a:headEnd/>
            <a:tailEnd/>
          </a:ln>
          <a:effectLst/>
        </p:spPr>
        <p:txBody>
          <a:bodyPr wrap="none">
            <a:spAutoFit/>
          </a:bodyPr>
          <a:lstStyle/>
          <a:p>
            <a:pPr algn="l"/>
            <a:r>
              <a:rPr lang="ru-RU" sz="1600" i="1">
                <a:solidFill>
                  <a:srgbClr val="663300"/>
                </a:solidFill>
                <a:latin typeface="Times New Roman" pitchFamily="18" charset="0"/>
              </a:rPr>
              <a:t>  (Она  </a:t>
            </a:r>
            <a:r>
              <a:rPr lang="ru-RU" sz="1600" b="1" i="1">
                <a:solidFill>
                  <a:srgbClr val="663300"/>
                </a:solidFill>
                <a:latin typeface="Times New Roman" pitchFamily="18" charset="0"/>
              </a:rPr>
              <a:t>будет сдавать</a:t>
            </a:r>
            <a:r>
              <a:rPr lang="ru-RU" sz="1600" i="1">
                <a:solidFill>
                  <a:srgbClr val="663300"/>
                </a:solidFill>
                <a:latin typeface="Times New Roman" pitchFamily="18" charset="0"/>
              </a:rPr>
              <a:t> экзамен.)</a:t>
            </a:r>
          </a:p>
        </p:txBody>
      </p:sp>
      <p:sp>
        <p:nvSpPr>
          <p:cNvPr id="11298" name="AutoShape 34"/>
          <p:cNvSpPr>
            <a:spLocks noChangeArrowheads="1"/>
          </p:cNvSpPr>
          <p:nvPr/>
        </p:nvSpPr>
        <p:spPr bwMode="auto">
          <a:xfrm>
            <a:off x="179388" y="5445125"/>
            <a:ext cx="2663825" cy="433388"/>
          </a:xfrm>
          <a:prstGeom prst="roundRect">
            <a:avLst>
              <a:gd name="adj" fmla="val 16667"/>
            </a:avLst>
          </a:prstGeom>
          <a:solidFill>
            <a:srgbClr val="CC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ru-RU"/>
          </a:p>
        </p:txBody>
      </p:sp>
      <p:sp>
        <p:nvSpPr>
          <p:cNvPr id="11299" name="Text Box 35"/>
          <p:cNvSpPr txBox="1">
            <a:spLocks noChangeArrowheads="1"/>
          </p:cNvSpPr>
          <p:nvPr/>
        </p:nvSpPr>
        <p:spPr bwMode="auto">
          <a:xfrm>
            <a:off x="179388" y="5373688"/>
            <a:ext cx="2043112" cy="366712"/>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2) фразеологизмы</a:t>
            </a:r>
          </a:p>
        </p:txBody>
      </p:sp>
      <p:sp>
        <p:nvSpPr>
          <p:cNvPr id="11300" name="Text Box 36"/>
          <p:cNvSpPr txBox="1">
            <a:spLocks noChangeArrowheads="1"/>
          </p:cNvSpPr>
          <p:nvPr/>
        </p:nvSpPr>
        <p:spPr bwMode="auto">
          <a:xfrm>
            <a:off x="2124075" y="5373688"/>
            <a:ext cx="781050" cy="336550"/>
          </a:xfrm>
          <a:prstGeom prst="rect">
            <a:avLst/>
          </a:prstGeom>
          <a:noFill/>
          <a:ln w="9525">
            <a:noFill/>
            <a:miter lim="800000"/>
            <a:headEnd/>
            <a:tailEnd/>
          </a:ln>
          <a:effectLst/>
        </p:spPr>
        <p:txBody>
          <a:bodyPr wrap="none">
            <a:spAutoFit/>
          </a:bodyPr>
          <a:lstStyle/>
          <a:p>
            <a:pPr algn="l"/>
            <a:r>
              <a:rPr lang="ru-RU" sz="1600" i="1">
                <a:solidFill>
                  <a:srgbClr val="663300"/>
                </a:solidFill>
                <a:latin typeface="Times New Roman" pitchFamily="18" charset="0"/>
              </a:rPr>
              <a:t>(Петя </a:t>
            </a:r>
          </a:p>
        </p:txBody>
      </p:sp>
      <p:sp>
        <p:nvSpPr>
          <p:cNvPr id="11301" name="Text Box 37"/>
          <p:cNvSpPr txBox="1">
            <a:spLocks noChangeArrowheads="1"/>
          </p:cNvSpPr>
          <p:nvPr/>
        </p:nvSpPr>
        <p:spPr bwMode="auto">
          <a:xfrm>
            <a:off x="179388" y="5589588"/>
            <a:ext cx="2279650" cy="336550"/>
          </a:xfrm>
          <a:prstGeom prst="rect">
            <a:avLst/>
          </a:prstGeom>
          <a:noFill/>
          <a:ln w="9525">
            <a:noFill/>
            <a:miter lim="800000"/>
            <a:headEnd/>
            <a:tailEnd/>
          </a:ln>
          <a:effectLst/>
        </p:spPr>
        <p:txBody>
          <a:bodyPr wrap="none">
            <a:spAutoFit/>
          </a:bodyPr>
          <a:lstStyle/>
          <a:p>
            <a:pPr algn="l"/>
            <a:r>
              <a:rPr lang="ru-RU" sz="1600" i="1">
                <a:solidFill>
                  <a:srgbClr val="663300"/>
                </a:solidFill>
                <a:latin typeface="Times New Roman" pitchFamily="18" charset="0"/>
              </a:rPr>
              <a:t>на уроке </a:t>
            </a:r>
            <a:r>
              <a:rPr lang="ru-RU" sz="1600" b="1" i="1">
                <a:solidFill>
                  <a:srgbClr val="663300"/>
                </a:solidFill>
                <a:latin typeface="Times New Roman" pitchFamily="18" charset="0"/>
              </a:rPr>
              <a:t>клевал носом.</a:t>
            </a:r>
            <a:r>
              <a:rPr lang="ru-RU" sz="1600" i="1">
                <a:solidFill>
                  <a:srgbClr val="663300"/>
                </a:solidFill>
                <a:latin typeface="Times New Roman" pitchFamily="18" charset="0"/>
              </a:rPr>
              <a:t>)</a:t>
            </a:r>
          </a:p>
        </p:txBody>
      </p:sp>
      <p:sp>
        <p:nvSpPr>
          <p:cNvPr id="11302" name="AutoShape 38"/>
          <p:cNvSpPr>
            <a:spLocks noChangeArrowheads="1"/>
          </p:cNvSpPr>
          <p:nvPr/>
        </p:nvSpPr>
        <p:spPr bwMode="auto">
          <a:xfrm>
            <a:off x="179388" y="6021388"/>
            <a:ext cx="2663825" cy="647700"/>
          </a:xfrm>
          <a:prstGeom prst="roundRect">
            <a:avLst>
              <a:gd name="adj" fmla="val 16667"/>
            </a:avLst>
          </a:prstGeom>
          <a:solidFill>
            <a:srgbClr val="CC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ru-RU"/>
          </a:p>
        </p:txBody>
      </p:sp>
      <p:sp>
        <p:nvSpPr>
          <p:cNvPr id="11303" name="Text Box 39"/>
          <p:cNvSpPr txBox="1">
            <a:spLocks noChangeArrowheads="1"/>
          </p:cNvSpPr>
          <p:nvPr/>
        </p:nvSpPr>
        <p:spPr bwMode="auto">
          <a:xfrm>
            <a:off x="179388" y="5949950"/>
            <a:ext cx="2843212" cy="366713"/>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3)устойчивые словосоче-</a:t>
            </a:r>
          </a:p>
        </p:txBody>
      </p:sp>
      <p:sp>
        <p:nvSpPr>
          <p:cNvPr id="11304" name="Text Box 40"/>
          <p:cNvSpPr txBox="1">
            <a:spLocks noChangeArrowheads="1"/>
          </p:cNvSpPr>
          <p:nvPr/>
        </p:nvSpPr>
        <p:spPr bwMode="auto">
          <a:xfrm>
            <a:off x="250825" y="6165850"/>
            <a:ext cx="855663" cy="366713"/>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тания </a:t>
            </a:r>
          </a:p>
        </p:txBody>
      </p:sp>
      <p:sp>
        <p:nvSpPr>
          <p:cNvPr id="11305" name="Text Box 41"/>
          <p:cNvSpPr txBox="1">
            <a:spLocks noChangeArrowheads="1"/>
          </p:cNvSpPr>
          <p:nvPr/>
        </p:nvSpPr>
        <p:spPr bwMode="auto">
          <a:xfrm>
            <a:off x="971550" y="6165850"/>
            <a:ext cx="1973263" cy="336550"/>
          </a:xfrm>
          <a:prstGeom prst="rect">
            <a:avLst/>
          </a:prstGeom>
          <a:noFill/>
          <a:ln w="9525">
            <a:noFill/>
            <a:miter lim="800000"/>
            <a:headEnd/>
            <a:tailEnd/>
          </a:ln>
          <a:effectLst/>
        </p:spPr>
        <p:txBody>
          <a:bodyPr wrap="none">
            <a:spAutoFit/>
          </a:bodyPr>
          <a:lstStyle/>
          <a:p>
            <a:pPr algn="l"/>
            <a:r>
              <a:rPr lang="ru-RU" sz="1600" i="1">
                <a:solidFill>
                  <a:srgbClr val="663300"/>
                </a:solidFill>
                <a:latin typeface="Times New Roman" pitchFamily="18" charset="0"/>
              </a:rPr>
              <a:t>(Он </a:t>
            </a:r>
            <a:r>
              <a:rPr lang="ru-RU" sz="1600" b="1" i="1">
                <a:solidFill>
                  <a:srgbClr val="663300"/>
                </a:solidFill>
                <a:latin typeface="Times New Roman" pitchFamily="18" charset="0"/>
              </a:rPr>
              <a:t>дал</a:t>
            </a:r>
            <a:r>
              <a:rPr lang="ru-RU" sz="1600" i="1">
                <a:solidFill>
                  <a:srgbClr val="663300"/>
                </a:solidFill>
                <a:latin typeface="Times New Roman" pitchFamily="18" charset="0"/>
              </a:rPr>
              <a:t> полный </a:t>
            </a:r>
            <a:r>
              <a:rPr lang="ru-RU" sz="1600" b="1" i="1">
                <a:solidFill>
                  <a:srgbClr val="663300"/>
                </a:solidFill>
                <a:latin typeface="Times New Roman" pitchFamily="18" charset="0"/>
              </a:rPr>
              <a:t>от</a:t>
            </a:r>
            <a:r>
              <a:rPr lang="ru-RU" sz="1600" i="1">
                <a:solidFill>
                  <a:srgbClr val="663300"/>
                </a:solidFill>
                <a:latin typeface="Times New Roman" pitchFamily="18" charset="0"/>
              </a:rPr>
              <a:t>- </a:t>
            </a:r>
          </a:p>
        </p:txBody>
      </p:sp>
      <p:sp>
        <p:nvSpPr>
          <p:cNvPr id="11306" name="Text Box 42"/>
          <p:cNvSpPr txBox="1">
            <a:spLocks noChangeArrowheads="1"/>
          </p:cNvSpPr>
          <p:nvPr/>
        </p:nvSpPr>
        <p:spPr bwMode="auto">
          <a:xfrm>
            <a:off x="0" y="6381750"/>
            <a:ext cx="2998788" cy="336550"/>
          </a:xfrm>
          <a:prstGeom prst="rect">
            <a:avLst/>
          </a:prstGeom>
          <a:noFill/>
          <a:ln w="9525">
            <a:noFill/>
            <a:miter lim="800000"/>
            <a:headEnd/>
            <a:tailEnd/>
          </a:ln>
          <a:effectLst/>
        </p:spPr>
        <p:txBody>
          <a:bodyPr>
            <a:spAutoFit/>
          </a:bodyPr>
          <a:lstStyle/>
          <a:p>
            <a:pPr algn="l"/>
            <a:r>
              <a:rPr lang="ru-RU" sz="1600" b="1" i="1">
                <a:latin typeface="Times New Roman" pitchFamily="18" charset="0"/>
              </a:rPr>
              <a:t>   </a:t>
            </a:r>
            <a:r>
              <a:rPr lang="ru-RU" sz="1600" b="1" i="1">
                <a:solidFill>
                  <a:srgbClr val="663300"/>
                </a:solidFill>
                <a:latin typeface="Times New Roman" pitchFamily="18" charset="0"/>
              </a:rPr>
              <a:t>чёт</a:t>
            </a:r>
            <a:r>
              <a:rPr lang="ru-RU" sz="1600" i="1">
                <a:solidFill>
                  <a:srgbClr val="663300"/>
                </a:solidFill>
                <a:latin typeface="Times New Roman" pitchFamily="18" charset="0"/>
              </a:rPr>
              <a:t> о поездке) = отчитался)</a:t>
            </a:r>
          </a:p>
        </p:txBody>
      </p:sp>
      <p:sp>
        <p:nvSpPr>
          <p:cNvPr id="11307" name="Line 43"/>
          <p:cNvSpPr>
            <a:spLocks noChangeShapeType="1"/>
          </p:cNvSpPr>
          <p:nvPr/>
        </p:nvSpPr>
        <p:spPr bwMode="auto">
          <a:xfrm>
            <a:off x="3059113" y="1341438"/>
            <a:ext cx="0" cy="5327650"/>
          </a:xfrm>
          <a:prstGeom prst="line">
            <a:avLst/>
          </a:prstGeom>
          <a:noFill/>
          <a:ln w="28575">
            <a:solidFill>
              <a:schemeClr val="bg1"/>
            </a:solidFill>
            <a:round/>
            <a:headEnd/>
            <a:tailEnd/>
          </a:ln>
          <a:effectLst>
            <a:outerShdw dist="107763" dir="18900000" algn="ctr" rotWithShape="0">
              <a:schemeClr val="bg2">
                <a:alpha val="50000"/>
              </a:schemeClr>
            </a:outerShdw>
          </a:effectLst>
        </p:spPr>
        <p:txBody>
          <a:bodyPr/>
          <a:lstStyle/>
          <a:p>
            <a:endParaRPr lang="ru-RU"/>
          </a:p>
        </p:txBody>
      </p:sp>
      <p:sp>
        <p:nvSpPr>
          <p:cNvPr id="11308" name="Line 44"/>
          <p:cNvSpPr>
            <a:spLocks noChangeShapeType="1"/>
          </p:cNvSpPr>
          <p:nvPr/>
        </p:nvSpPr>
        <p:spPr bwMode="auto">
          <a:xfrm flipH="1">
            <a:off x="3779838" y="1916113"/>
            <a:ext cx="792162" cy="433387"/>
          </a:xfrm>
          <a:prstGeom prst="line">
            <a:avLst/>
          </a:prstGeom>
          <a:noFill/>
          <a:ln w="19050">
            <a:solidFill>
              <a:schemeClr val="bg1"/>
            </a:solidFill>
            <a:round/>
            <a:headEnd/>
            <a:tailEnd type="triangle" w="med" len="med"/>
          </a:ln>
          <a:effectLst/>
        </p:spPr>
        <p:txBody>
          <a:bodyPr/>
          <a:lstStyle/>
          <a:p>
            <a:endParaRPr lang="ru-RU"/>
          </a:p>
        </p:txBody>
      </p:sp>
      <p:sp>
        <p:nvSpPr>
          <p:cNvPr id="11309" name="AutoShape 45"/>
          <p:cNvSpPr>
            <a:spLocks noChangeArrowheads="1"/>
          </p:cNvSpPr>
          <p:nvPr/>
        </p:nvSpPr>
        <p:spPr bwMode="auto">
          <a:xfrm>
            <a:off x="3276600" y="2349500"/>
            <a:ext cx="1079500" cy="358775"/>
          </a:xfrm>
          <a:prstGeom prst="roundRect">
            <a:avLst>
              <a:gd name="adj" fmla="val 16667"/>
            </a:avLst>
          </a:prstGeom>
          <a:solidFill>
            <a:srgbClr val="FFFFCC"/>
          </a:solidFill>
          <a:ln w="9525">
            <a:solidFill>
              <a:schemeClr val="tx1"/>
            </a:solidFill>
            <a:round/>
            <a:headEnd/>
            <a:tailEnd/>
          </a:ln>
          <a:effectLst>
            <a:outerShdw dist="107763" dir="8100000" algn="ctr" rotWithShape="0">
              <a:schemeClr val="bg2">
                <a:alpha val="50000"/>
              </a:schemeClr>
            </a:outerShdw>
          </a:effectLst>
        </p:spPr>
        <p:txBody>
          <a:bodyPr wrap="none" anchor="ctr"/>
          <a:lstStyle/>
          <a:p>
            <a:endParaRPr lang="ru-RU"/>
          </a:p>
        </p:txBody>
      </p:sp>
      <p:sp>
        <p:nvSpPr>
          <p:cNvPr id="11310" name="Text Box 46"/>
          <p:cNvSpPr txBox="1">
            <a:spLocks noChangeArrowheads="1"/>
          </p:cNvSpPr>
          <p:nvPr/>
        </p:nvSpPr>
        <p:spPr bwMode="auto">
          <a:xfrm>
            <a:off x="4787900" y="2276475"/>
            <a:ext cx="184150" cy="366713"/>
          </a:xfrm>
          <a:prstGeom prst="rect">
            <a:avLst/>
          </a:prstGeom>
          <a:noFill/>
          <a:ln w="9525">
            <a:noFill/>
            <a:miter lim="800000"/>
            <a:headEnd/>
            <a:tailEnd/>
          </a:ln>
          <a:effectLst/>
        </p:spPr>
        <p:txBody>
          <a:bodyPr>
            <a:spAutoFit/>
          </a:bodyPr>
          <a:lstStyle/>
          <a:p>
            <a:pPr algn="l">
              <a:spcBef>
                <a:spcPct val="50000"/>
              </a:spcBef>
            </a:pPr>
            <a:endParaRPr lang="ru-RU"/>
          </a:p>
        </p:txBody>
      </p:sp>
      <p:sp>
        <p:nvSpPr>
          <p:cNvPr id="11311" name="Text Box 47"/>
          <p:cNvSpPr txBox="1">
            <a:spLocks noChangeArrowheads="1"/>
          </p:cNvSpPr>
          <p:nvPr/>
        </p:nvSpPr>
        <p:spPr bwMode="auto">
          <a:xfrm>
            <a:off x="3995738" y="2349500"/>
            <a:ext cx="1655762" cy="366713"/>
          </a:xfrm>
          <a:prstGeom prst="rect">
            <a:avLst/>
          </a:prstGeom>
          <a:noFill/>
          <a:ln w="9525">
            <a:noFill/>
            <a:miter lim="800000"/>
            <a:headEnd/>
            <a:tailEnd/>
          </a:ln>
          <a:effectLst/>
        </p:spPr>
        <p:txBody>
          <a:bodyPr>
            <a:spAutoFit/>
          </a:bodyPr>
          <a:lstStyle/>
          <a:p>
            <a:pPr algn="l"/>
            <a:r>
              <a:rPr lang="ru-RU" b="1">
                <a:solidFill>
                  <a:schemeClr val="accent2"/>
                </a:solidFill>
              </a:rPr>
              <a:t>     </a:t>
            </a:r>
            <a:r>
              <a:rPr lang="ru-RU">
                <a:solidFill>
                  <a:schemeClr val="accent2"/>
                </a:solidFill>
              </a:rPr>
              <a:t>+</a:t>
            </a:r>
          </a:p>
        </p:txBody>
      </p:sp>
      <p:sp>
        <p:nvSpPr>
          <p:cNvPr id="11312" name="AutoShape 48"/>
          <p:cNvSpPr>
            <a:spLocks noChangeArrowheads="1"/>
          </p:cNvSpPr>
          <p:nvPr/>
        </p:nvSpPr>
        <p:spPr bwMode="auto">
          <a:xfrm>
            <a:off x="4572000" y="2349500"/>
            <a:ext cx="1295400" cy="358775"/>
          </a:xfrm>
          <a:prstGeom prst="roundRect">
            <a:avLst>
              <a:gd name="adj" fmla="val 16667"/>
            </a:avLst>
          </a:prstGeom>
          <a:solidFill>
            <a:srgbClr val="FF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ru-RU"/>
          </a:p>
        </p:txBody>
      </p:sp>
      <p:sp>
        <p:nvSpPr>
          <p:cNvPr id="11313" name="Text Box 49"/>
          <p:cNvSpPr txBox="1">
            <a:spLocks noChangeArrowheads="1"/>
          </p:cNvSpPr>
          <p:nvPr/>
        </p:nvSpPr>
        <p:spPr bwMode="auto">
          <a:xfrm>
            <a:off x="3203575" y="2349500"/>
            <a:ext cx="1214438" cy="366713"/>
          </a:xfrm>
          <a:prstGeom prst="rect">
            <a:avLst/>
          </a:prstGeom>
          <a:noFill/>
          <a:ln w="9525">
            <a:noFill/>
            <a:miter lim="800000"/>
            <a:headEnd/>
            <a:tailEnd/>
          </a:ln>
          <a:effectLst/>
        </p:spPr>
        <p:txBody>
          <a:bodyPr wrap="none">
            <a:spAutoFit/>
          </a:bodyPr>
          <a:lstStyle/>
          <a:p>
            <a:pPr algn="l"/>
            <a:r>
              <a:rPr lang="ru-RU" b="1">
                <a:solidFill>
                  <a:schemeClr val="accent2"/>
                </a:solidFill>
                <a:latin typeface="Times New Roman" pitchFamily="18" charset="0"/>
              </a:rPr>
              <a:t> вспом.гл.</a:t>
            </a:r>
          </a:p>
        </p:txBody>
      </p:sp>
      <p:sp>
        <p:nvSpPr>
          <p:cNvPr id="11314" name="Text Box 50"/>
          <p:cNvSpPr txBox="1">
            <a:spLocks noChangeArrowheads="1"/>
          </p:cNvSpPr>
          <p:nvPr/>
        </p:nvSpPr>
        <p:spPr bwMode="auto">
          <a:xfrm>
            <a:off x="4500563" y="2349500"/>
            <a:ext cx="1427162" cy="366713"/>
          </a:xfrm>
          <a:prstGeom prst="rect">
            <a:avLst/>
          </a:prstGeom>
          <a:noFill/>
          <a:ln w="9525">
            <a:noFill/>
            <a:miter lim="800000"/>
            <a:headEnd/>
            <a:tailEnd/>
          </a:ln>
          <a:effectLst/>
        </p:spPr>
        <p:txBody>
          <a:bodyPr wrap="none">
            <a:spAutoFit/>
          </a:bodyPr>
          <a:lstStyle/>
          <a:p>
            <a:pPr algn="l"/>
            <a:r>
              <a:rPr lang="ru-RU" b="1">
                <a:solidFill>
                  <a:schemeClr val="accent2"/>
                </a:solidFill>
                <a:latin typeface="Times New Roman" pitchFamily="18" charset="0"/>
              </a:rPr>
              <a:t> инфинитив</a:t>
            </a:r>
          </a:p>
        </p:txBody>
      </p:sp>
      <p:sp>
        <p:nvSpPr>
          <p:cNvPr id="11315" name="Line 51"/>
          <p:cNvSpPr>
            <a:spLocks noChangeShapeType="1"/>
          </p:cNvSpPr>
          <p:nvPr/>
        </p:nvSpPr>
        <p:spPr bwMode="auto">
          <a:xfrm>
            <a:off x="4572000" y="1916113"/>
            <a:ext cx="792163" cy="433387"/>
          </a:xfrm>
          <a:prstGeom prst="line">
            <a:avLst/>
          </a:prstGeom>
          <a:noFill/>
          <a:ln w="19050">
            <a:solidFill>
              <a:schemeClr val="bg1"/>
            </a:solidFill>
            <a:round/>
            <a:headEnd/>
            <a:tailEnd type="triangle" w="med" len="med"/>
          </a:ln>
          <a:effectLst/>
        </p:spPr>
        <p:txBody>
          <a:bodyPr/>
          <a:lstStyle/>
          <a:p>
            <a:endParaRPr lang="ru-RU"/>
          </a:p>
        </p:txBody>
      </p:sp>
      <p:sp>
        <p:nvSpPr>
          <p:cNvPr id="11316" name="Line 52"/>
          <p:cNvSpPr>
            <a:spLocks noChangeShapeType="1"/>
          </p:cNvSpPr>
          <p:nvPr/>
        </p:nvSpPr>
        <p:spPr bwMode="auto">
          <a:xfrm>
            <a:off x="3779838" y="2708275"/>
            <a:ext cx="0" cy="360363"/>
          </a:xfrm>
          <a:prstGeom prst="line">
            <a:avLst/>
          </a:prstGeom>
          <a:noFill/>
          <a:ln w="19050">
            <a:solidFill>
              <a:schemeClr val="bg1"/>
            </a:solidFill>
            <a:round/>
            <a:headEnd/>
            <a:tailEnd type="triangle" w="med" len="med"/>
          </a:ln>
          <a:effectLst/>
        </p:spPr>
        <p:txBody>
          <a:bodyPr/>
          <a:lstStyle/>
          <a:p>
            <a:endParaRPr lang="ru-RU"/>
          </a:p>
        </p:txBody>
      </p:sp>
      <p:sp>
        <p:nvSpPr>
          <p:cNvPr id="11317" name="AutoShape 53"/>
          <p:cNvSpPr>
            <a:spLocks noChangeArrowheads="1"/>
          </p:cNvSpPr>
          <p:nvPr/>
        </p:nvSpPr>
        <p:spPr bwMode="auto">
          <a:xfrm>
            <a:off x="3203575" y="3068638"/>
            <a:ext cx="1296988" cy="504825"/>
          </a:xfrm>
          <a:prstGeom prst="roundRect">
            <a:avLst>
              <a:gd name="adj" fmla="val 16667"/>
            </a:avLst>
          </a:prstGeom>
          <a:solidFill>
            <a:srgbClr val="FFFFCC"/>
          </a:solidFill>
          <a:ln w="9525">
            <a:solidFill>
              <a:schemeClr val="tx1"/>
            </a:solidFill>
            <a:round/>
            <a:headEnd/>
            <a:tailEnd/>
          </a:ln>
          <a:effectLst>
            <a:outerShdw dist="107763" dir="8100000" algn="ctr" rotWithShape="0">
              <a:schemeClr val="bg2">
                <a:alpha val="50000"/>
              </a:schemeClr>
            </a:outerShdw>
          </a:effectLst>
        </p:spPr>
        <p:txBody>
          <a:bodyPr wrap="none" anchor="ctr"/>
          <a:lstStyle/>
          <a:p>
            <a:endParaRPr lang="ru-RU"/>
          </a:p>
        </p:txBody>
      </p:sp>
      <p:sp>
        <p:nvSpPr>
          <p:cNvPr id="11318" name="Text Box 54"/>
          <p:cNvSpPr txBox="1">
            <a:spLocks noChangeArrowheads="1"/>
          </p:cNvSpPr>
          <p:nvPr/>
        </p:nvSpPr>
        <p:spPr bwMode="auto">
          <a:xfrm>
            <a:off x="3276600" y="2997200"/>
            <a:ext cx="1123950" cy="641350"/>
          </a:xfrm>
          <a:prstGeom prst="rect">
            <a:avLst/>
          </a:prstGeom>
          <a:noFill/>
          <a:ln w="9525">
            <a:noFill/>
            <a:miter lim="800000"/>
            <a:headEnd/>
            <a:tailEnd/>
          </a:ln>
          <a:effectLst/>
        </p:spPr>
        <p:txBody>
          <a:bodyPr wrap="none">
            <a:spAutoFit/>
          </a:bodyPr>
          <a:lstStyle/>
          <a:p>
            <a:pPr algn="l"/>
            <a:r>
              <a:rPr lang="ru-RU" b="1">
                <a:solidFill>
                  <a:schemeClr val="accent2"/>
                </a:solidFill>
                <a:latin typeface="Times New Roman" pitchFamily="18" charset="0"/>
              </a:rPr>
              <a:t>граммат.</a:t>
            </a:r>
          </a:p>
          <a:p>
            <a:pPr algn="l"/>
            <a:r>
              <a:rPr lang="ru-RU" b="1">
                <a:solidFill>
                  <a:schemeClr val="accent2"/>
                </a:solidFill>
                <a:latin typeface="Times New Roman" pitchFamily="18" charset="0"/>
              </a:rPr>
              <a:t>значение</a:t>
            </a:r>
          </a:p>
        </p:txBody>
      </p:sp>
      <p:sp>
        <p:nvSpPr>
          <p:cNvPr id="11319" name="Line 55"/>
          <p:cNvSpPr>
            <a:spLocks noChangeShapeType="1"/>
          </p:cNvSpPr>
          <p:nvPr/>
        </p:nvSpPr>
        <p:spPr bwMode="auto">
          <a:xfrm>
            <a:off x="5219700" y="2708275"/>
            <a:ext cx="0" cy="360363"/>
          </a:xfrm>
          <a:prstGeom prst="line">
            <a:avLst/>
          </a:prstGeom>
          <a:noFill/>
          <a:ln w="19050">
            <a:solidFill>
              <a:schemeClr val="bg1"/>
            </a:solidFill>
            <a:round/>
            <a:headEnd/>
            <a:tailEnd type="triangle" w="med" len="med"/>
          </a:ln>
          <a:effectLst/>
        </p:spPr>
        <p:txBody>
          <a:bodyPr/>
          <a:lstStyle/>
          <a:p>
            <a:endParaRPr lang="ru-RU"/>
          </a:p>
        </p:txBody>
      </p:sp>
      <p:sp>
        <p:nvSpPr>
          <p:cNvPr id="11320" name="AutoShape 56"/>
          <p:cNvSpPr>
            <a:spLocks noChangeArrowheads="1"/>
          </p:cNvSpPr>
          <p:nvPr/>
        </p:nvSpPr>
        <p:spPr bwMode="auto">
          <a:xfrm>
            <a:off x="4643438" y="3068638"/>
            <a:ext cx="1223962" cy="503237"/>
          </a:xfrm>
          <a:prstGeom prst="roundRect">
            <a:avLst>
              <a:gd name="adj" fmla="val 16667"/>
            </a:avLst>
          </a:prstGeom>
          <a:solidFill>
            <a:srgbClr val="FF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ru-RU"/>
          </a:p>
        </p:txBody>
      </p:sp>
      <p:sp>
        <p:nvSpPr>
          <p:cNvPr id="11321" name="Text Box 57"/>
          <p:cNvSpPr txBox="1">
            <a:spLocks noChangeArrowheads="1"/>
          </p:cNvSpPr>
          <p:nvPr/>
        </p:nvSpPr>
        <p:spPr bwMode="auto">
          <a:xfrm>
            <a:off x="4643438" y="2997200"/>
            <a:ext cx="1316037" cy="641350"/>
          </a:xfrm>
          <a:prstGeom prst="rect">
            <a:avLst/>
          </a:prstGeom>
          <a:noFill/>
          <a:ln w="9525">
            <a:noFill/>
            <a:miter lim="800000"/>
            <a:headEnd/>
            <a:tailEnd/>
          </a:ln>
          <a:effectLst/>
        </p:spPr>
        <p:txBody>
          <a:bodyPr>
            <a:spAutoFit/>
          </a:bodyPr>
          <a:lstStyle/>
          <a:p>
            <a:pPr algn="l"/>
            <a:r>
              <a:rPr lang="ru-RU" b="1">
                <a:solidFill>
                  <a:schemeClr val="accent2"/>
                </a:solidFill>
                <a:latin typeface="Times New Roman" pitchFamily="18" charset="0"/>
              </a:rPr>
              <a:t>лексич. значение</a:t>
            </a:r>
          </a:p>
        </p:txBody>
      </p:sp>
      <p:sp>
        <p:nvSpPr>
          <p:cNvPr id="11322" name="Line 58"/>
          <p:cNvSpPr>
            <a:spLocks noChangeShapeType="1"/>
          </p:cNvSpPr>
          <p:nvPr/>
        </p:nvSpPr>
        <p:spPr bwMode="auto">
          <a:xfrm>
            <a:off x="3779838" y="3573463"/>
            <a:ext cx="0" cy="0"/>
          </a:xfrm>
          <a:prstGeom prst="line">
            <a:avLst/>
          </a:prstGeom>
          <a:noFill/>
          <a:ln w="9525">
            <a:solidFill>
              <a:schemeClr val="tx1"/>
            </a:solidFill>
            <a:round/>
            <a:headEnd/>
            <a:tailEnd type="triangle" w="med" len="med"/>
          </a:ln>
          <a:effectLst/>
        </p:spPr>
        <p:txBody>
          <a:bodyPr/>
          <a:lstStyle/>
          <a:p>
            <a:endParaRPr lang="ru-RU"/>
          </a:p>
        </p:txBody>
      </p:sp>
      <p:sp>
        <p:nvSpPr>
          <p:cNvPr id="11323" name="Line 59"/>
          <p:cNvSpPr>
            <a:spLocks noChangeShapeType="1"/>
          </p:cNvSpPr>
          <p:nvPr/>
        </p:nvSpPr>
        <p:spPr bwMode="auto">
          <a:xfrm>
            <a:off x="3779838" y="3644900"/>
            <a:ext cx="0" cy="431800"/>
          </a:xfrm>
          <a:prstGeom prst="line">
            <a:avLst/>
          </a:prstGeom>
          <a:noFill/>
          <a:ln w="19050">
            <a:solidFill>
              <a:schemeClr val="bg1"/>
            </a:solidFill>
            <a:round/>
            <a:headEnd/>
            <a:tailEnd type="triangle" w="med" len="med"/>
          </a:ln>
          <a:effectLst/>
        </p:spPr>
        <p:txBody>
          <a:bodyPr/>
          <a:lstStyle/>
          <a:p>
            <a:endParaRPr lang="ru-RU"/>
          </a:p>
        </p:txBody>
      </p:sp>
      <p:sp>
        <p:nvSpPr>
          <p:cNvPr id="11324" name="AutoShape 60"/>
          <p:cNvSpPr>
            <a:spLocks noChangeArrowheads="1"/>
          </p:cNvSpPr>
          <p:nvPr/>
        </p:nvSpPr>
        <p:spPr bwMode="auto">
          <a:xfrm>
            <a:off x="3203575" y="4076700"/>
            <a:ext cx="1512888" cy="1223963"/>
          </a:xfrm>
          <a:prstGeom prst="roundRect">
            <a:avLst>
              <a:gd name="adj" fmla="val 16667"/>
            </a:avLst>
          </a:prstGeom>
          <a:solidFill>
            <a:srgbClr val="FFFFCC"/>
          </a:solidFill>
          <a:ln w="9525">
            <a:solidFill>
              <a:schemeClr val="tx1"/>
            </a:solidFill>
            <a:round/>
            <a:headEnd/>
            <a:tailEnd/>
          </a:ln>
          <a:effectLst>
            <a:outerShdw dist="107763" dir="8100000" algn="ctr" rotWithShape="0">
              <a:schemeClr val="bg2">
                <a:alpha val="50000"/>
              </a:schemeClr>
            </a:outerShdw>
          </a:effectLst>
        </p:spPr>
        <p:txBody>
          <a:bodyPr wrap="none" anchor="ctr"/>
          <a:lstStyle/>
          <a:p>
            <a:endParaRPr lang="ru-RU"/>
          </a:p>
        </p:txBody>
      </p:sp>
      <p:sp>
        <p:nvSpPr>
          <p:cNvPr id="11325" name="Text Box 61"/>
          <p:cNvSpPr txBox="1">
            <a:spLocks noChangeArrowheads="1"/>
          </p:cNvSpPr>
          <p:nvPr/>
        </p:nvSpPr>
        <p:spPr bwMode="auto">
          <a:xfrm>
            <a:off x="3132138" y="4005263"/>
            <a:ext cx="1511300" cy="915987"/>
          </a:xfrm>
          <a:prstGeom prst="rect">
            <a:avLst/>
          </a:prstGeom>
          <a:noFill/>
          <a:ln w="9525">
            <a:noFill/>
            <a:miter lim="800000"/>
            <a:headEnd/>
            <a:tailEnd/>
          </a:ln>
          <a:effectLst/>
        </p:spPr>
        <p:txBody>
          <a:bodyPr>
            <a:spAutoFit/>
          </a:bodyPr>
          <a:lstStyle/>
          <a:p>
            <a:pPr algn="l"/>
            <a:r>
              <a:rPr lang="ru-RU" b="1">
                <a:solidFill>
                  <a:schemeClr val="accent2"/>
                </a:solidFill>
                <a:latin typeface="Times New Roman" pitchFamily="18" charset="0"/>
              </a:rPr>
              <a:t>1)отношение </a:t>
            </a:r>
          </a:p>
          <a:p>
            <a:pPr algn="l"/>
            <a:r>
              <a:rPr lang="ru-RU" b="1">
                <a:solidFill>
                  <a:schemeClr val="accent2"/>
                </a:solidFill>
                <a:latin typeface="Times New Roman" pitchFamily="18" charset="0"/>
              </a:rPr>
              <a:t>к действию</a:t>
            </a:r>
          </a:p>
          <a:p>
            <a:pPr algn="l"/>
            <a:endParaRPr lang="ru-RU" b="1">
              <a:solidFill>
                <a:schemeClr val="accent2"/>
              </a:solidFill>
              <a:latin typeface="Times New Roman" pitchFamily="18" charset="0"/>
            </a:endParaRPr>
          </a:p>
        </p:txBody>
      </p:sp>
      <p:sp>
        <p:nvSpPr>
          <p:cNvPr id="11326" name="Text Box 62"/>
          <p:cNvSpPr txBox="1">
            <a:spLocks noChangeArrowheads="1"/>
          </p:cNvSpPr>
          <p:nvPr/>
        </p:nvSpPr>
        <p:spPr bwMode="auto">
          <a:xfrm>
            <a:off x="3203575" y="4508500"/>
            <a:ext cx="1693863" cy="825500"/>
          </a:xfrm>
          <a:prstGeom prst="rect">
            <a:avLst/>
          </a:prstGeom>
          <a:noFill/>
          <a:ln w="9525">
            <a:noFill/>
            <a:miter lim="800000"/>
            <a:headEnd/>
            <a:tailEnd/>
          </a:ln>
          <a:effectLst/>
        </p:spPr>
        <p:txBody>
          <a:bodyPr wrap="none">
            <a:spAutoFit/>
          </a:bodyPr>
          <a:lstStyle/>
          <a:p>
            <a:pPr algn="l"/>
            <a:r>
              <a:rPr lang="ru-RU" sz="1600" i="1">
                <a:solidFill>
                  <a:schemeClr val="accent2"/>
                </a:solidFill>
                <a:latin typeface="Times New Roman" pitchFamily="18" charset="0"/>
              </a:rPr>
              <a:t>(любит, может, </a:t>
            </a:r>
          </a:p>
          <a:p>
            <a:pPr algn="l"/>
            <a:r>
              <a:rPr lang="ru-RU" sz="1600" i="1">
                <a:solidFill>
                  <a:schemeClr val="accent2"/>
                </a:solidFill>
                <a:latin typeface="Times New Roman" pitchFamily="18" charset="0"/>
              </a:rPr>
              <a:t>умеет, решил,</a:t>
            </a:r>
          </a:p>
          <a:p>
            <a:pPr algn="l"/>
            <a:r>
              <a:rPr lang="ru-RU" sz="1600" i="1">
                <a:solidFill>
                  <a:schemeClr val="accent2"/>
                </a:solidFill>
                <a:latin typeface="Times New Roman" pitchFamily="18" charset="0"/>
              </a:rPr>
              <a:t>полюбил и т.д.)</a:t>
            </a:r>
          </a:p>
        </p:txBody>
      </p:sp>
      <p:sp>
        <p:nvSpPr>
          <p:cNvPr id="11327" name="AutoShape 63"/>
          <p:cNvSpPr>
            <a:spLocks noChangeArrowheads="1"/>
          </p:cNvSpPr>
          <p:nvPr/>
        </p:nvSpPr>
        <p:spPr bwMode="auto">
          <a:xfrm>
            <a:off x="3203575" y="5445125"/>
            <a:ext cx="1511300" cy="1412875"/>
          </a:xfrm>
          <a:prstGeom prst="roundRect">
            <a:avLst>
              <a:gd name="adj" fmla="val 16667"/>
            </a:avLst>
          </a:prstGeom>
          <a:solidFill>
            <a:srgbClr val="FFFFCC"/>
          </a:solidFill>
          <a:ln w="9525">
            <a:solidFill>
              <a:schemeClr val="tx1"/>
            </a:solidFill>
            <a:round/>
            <a:headEnd/>
            <a:tailEnd/>
          </a:ln>
          <a:effectLst>
            <a:outerShdw dist="107763" dir="8100000" algn="ctr" rotWithShape="0">
              <a:schemeClr val="bg2">
                <a:alpha val="50000"/>
              </a:schemeClr>
            </a:outerShdw>
          </a:effectLst>
        </p:spPr>
        <p:txBody>
          <a:bodyPr wrap="none" anchor="ctr"/>
          <a:lstStyle/>
          <a:p>
            <a:endParaRPr lang="ru-RU"/>
          </a:p>
        </p:txBody>
      </p:sp>
      <p:sp>
        <p:nvSpPr>
          <p:cNvPr id="11328" name="Text Box 64"/>
          <p:cNvSpPr txBox="1">
            <a:spLocks noChangeArrowheads="1"/>
          </p:cNvSpPr>
          <p:nvPr/>
        </p:nvSpPr>
        <p:spPr bwMode="auto">
          <a:xfrm>
            <a:off x="3132138" y="5392738"/>
            <a:ext cx="1657350" cy="1465262"/>
          </a:xfrm>
          <a:prstGeom prst="rect">
            <a:avLst/>
          </a:prstGeom>
          <a:noFill/>
          <a:ln w="9525">
            <a:noFill/>
            <a:miter lim="800000"/>
            <a:headEnd/>
            <a:tailEnd/>
          </a:ln>
          <a:effectLst/>
        </p:spPr>
        <p:txBody>
          <a:bodyPr>
            <a:spAutoFit/>
          </a:bodyPr>
          <a:lstStyle/>
          <a:p>
            <a:pPr algn="l"/>
            <a:r>
              <a:rPr lang="ru-RU" b="1">
                <a:solidFill>
                  <a:schemeClr val="accent2"/>
                </a:solidFill>
                <a:latin typeface="Times New Roman" pitchFamily="18" charset="0"/>
              </a:rPr>
              <a:t>2) начало, </a:t>
            </a:r>
          </a:p>
          <a:p>
            <a:pPr algn="l"/>
            <a:r>
              <a:rPr lang="ru-RU" b="1">
                <a:solidFill>
                  <a:schemeClr val="accent2"/>
                </a:solidFill>
                <a:latin typeface="Times New Roman" pitchFamily="18" charset="0"/>
              </a:rPr>
              <a:t>продолжение,</a:t>
            </a:r>
          </a:p>
          <a:p>
            <a:pPr algn="l"/>
            <a:r>
              <a:rPr lang="ru-RU" b="1">
                <a:solidFill>
                  <a:schemeClr val="accent2"/>
                </a:solidFill>
                <a:latin typeface="Times New Roman" pitchFamily="18" charset="0"/>
              </a:rPr>
              <a:t>конец дейст-</a:t>
            </a:r>
          </a:p>
          <a:p>
            <a:pPr algn="l"/>
            <a:r>
              <a:rPr lang="ru-RU" b="1">
                <a:solidFill>
                  <a:schemeClr val="accent2"/>
                </a:solidFill>
                <a:latin typeface="Times New Roman" pitchFamily="18" charset="0"/>
              </a:rPr>
              <a:t>вия</a:t>
            </a:r>
            <a:r>
              <a:rPr lang="ru-RU" i="1">
                <a:solidFill>
                  <a:schemeClr val="accent2"/>
                </a:solidFill>
                <a:latin typeface="Times New Roman" pitchFamily="18" charset="0"/>
              </a:rPr>
              <a:t>(продолжа-ет, стала,…</a:t>
            </a:r>
            <a:r>
              <a:rPr lang="ru-RU" b="1">
                <a:solidFill>
                  <a:schemeClr val="accent2"/>
                </a:solidFill>
                <a:latin typeface="Times New Roman" pitchFamily="18" charset="0"/>
              </a:rPr>
              <a:t> </a:t>
            </a:r>
          </a:p>
        </p:txBody>
      </p:sp>
      <p:sp>
        <p:nvSpPr>
          <p:cNvPr id="11329" name="Line 65"/>
          <p:cNvSpPr>
            <a:spLocks noChangeShapeType="1"/>
          </p:cNvSpPr>
          <p:nvPr/>
        </p:nvSpPr>
        <p:spPr bwMode="auto">
          <a:xfrm>
            <a:off x="6156325" y="1412875"/>
            <a:ext cx="0" cy="5445125"/>
          </a:xfrm>
          <a:prstGeom prst="line">
            <a:avLst/>
          </a:prstGeom>
          <a:noFill/>
          <a:ln w="28575">
            <a:solidFill>
              <a:schemeClr val="bg1"/>
            </a:solidFill>
            <a:round/>
            <a:headEnd/>
            <a:tailEnd type="triangle" w="med" len="med"/>
          </a:ln>
          <a:effectLst>
            <a:outerShdw dist="107763" dir="2700000" algn="ctr" rotWithShape="0">
              <a:schemeClr val="bg2">
                <a:alpha val="50000"/>
              </a:schemeClr>
            </a:outerShdw>
          </a:effectLst>
        </p:spPr>
        <p:txBody>
          <a:bodyPr/>
          <a:lstStyle/>
          <a:p>
            <a:endParaRPr lang="ru-RU"/>
          </a:p>
        </p:txBody>
      </p:sp>
      <p:sp>
        <p:nvSpPr>
          <p:cNvPr id="11330" name="Line 66"/>
          <p:cNvSpPr>
            <a:spLocks noChangeShapeType="1"/>
          </p:cNvSpPr>
          <p:nvPr/>
        </p:nvSpPr>
        <p:spPr bwMode="auto">
          <a:xfrm flipH="1">
            <a:off x="6804025" y="2060575"/>
            <a:ext cx="863600" cy="215900"/>
          </a:xfrm>
          <a:prstGeom prst="line">
            <a:avLst/>
          </a:prstGeom>
          <a:noFill/>
          <a:ln w="19050">
            <a:solidFill>
              <a:schemeClr val="bg1"/>
            </a:solidFill>
            <a:round/>
            <a:headEnd/>
            <a:tailEnd type="triangle" w="med" len="med"/>
          </a:ln>
          <a:effectLst/>
        </p:spPr>
        <p:txBody>
          <a:bodyPr/>
          <a:lstStyle/>
          <a:p>
            <a:endParaRPr lang="ru-RU"/>
          </a:p>
        </p:txBody>
      </p:sp>
      <p:sp>
        <p:nvSpPr>
          <p:cNvPr id="11331" name="AutoShape 67"/>
          <p:cNvSpPr>
            <a:spLocks noChangeArrowheads="1"/>
          </p:cNvSpPr>
          <p:nvPr/>
        </p:nvSpPr>
        <p:spPr bwMode="auto">
          <a:xfrm>
            <a:off x="6372225" y="2349500"/>
            <a:ext cx="1223963" cy="358775"/>
          </a:xfrm>
          <a:prstGeom prst="roundRect">
            <a:avLst>
              <a:gd name="adj" fmla="val 16667"/>
            </a:avLst>
          </a:prstGeom>
          <a:solidFill>
            <a:srgbClr val="FFCCC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solidFill>
                <a:srgbClr val="800080"/>
              </a:solidFill>
            </a:endParaRPr>
          </a:p>
        </p:txBody>
      </p:sp>
      <p:sp>
        <p:nvSpPr>
          <p:cNvPr id="11332" name="Text Box 68"/>
          <p:cNvSpPr txBox="1">
            <a:spLocks noChangeArrowheads="1"/>
          </p:cNvSpPr>
          <p:nvPr/>
        </p:nvSpPr>
        <p:spPr bwMode="auto">
          <a:xfrm>
            <a:off x="6351588" y="2873375"/>
            <a:ext cx="1100137" cy="366713"/>
          </a:xfrm>
          <a:prstGeom prst="rect">
            <a:avLst/>
          </a:prstGeom>
          <a:noFill/>
          <a:ln w="9525">
            <a:noFill/>
            <a:miter lim="800000"/>
            <a:headEnd/>
            <a:tailEnd/>
          </a:ln>
          <a:effectLst/>
        </p:spPr>
        <p:txBody>
          <a:bodyPr>
            <a:spAutoFit/>
          </a:bodyPr>
          <a:lstStyle/>
          <a:p>
            <a:pPr algn="l"/>
            <a:endParaRPr lang="ru-RU"/>
          </a:p>
        </p:txBody>
      </p:sp>
      <p:sp>
        <p:nvSpPr>
          <p:cNvPr id="11333" name="Text Box 69"/>
          <p:cNvSpPr txBox="1">
            <a:spLocks noChangeArrowheads="1"/>
          </p:cNvSpPr>
          <p:nvPr/>
        </p:nvSpPr>
        <p:spPr bwMode="auto">
          <a:xfrm>
            <a:off x="6372225" y="2349500"/>
            <a:ext cx="1236663" cy="366713"/>
          </a:xfrm>
          <a:prstGeom prst="rect">
            <a:avLst/>
          </a:prstGeom>
          <a:noFill/>
          <a:ln w="9525">
            <a:noFill/>
            <a:miter lim="800000"/>
            <a:headEnd/>
            <a:tailEnd/>
          </a:ln>
          <a:effectLst/>
        </p:spPr>
        <p:txBody>
          <a:bodyPr wrap="none">
            <a:spAutoFit/>
          </a:bodyPr>
          <a:lstStyle/>
          <a:p>
            <a:pPr algn="l"/>
            <a:r>
              <a:rPr lang="ru-RU" b="1">
                <a:solidFill>
                  <a:srgbClr val="800080"/>
                </a:solidFill>
                <a:latin typeface="Times New Roman" pitchFamily="18" charset="0"/>
              </a:rPr>
              <a:t>гл.-связка</a:t>
            </a:r>
          </a:p>
        </p:txBody>
      </p:sp>
      <p:sp>
        <p:nvSpPr>
          <p:cNvPr id="11334" name="Text Box 70"/>
          <p:cNvSpPr txBox="1">
            <a:spLocks noChangeArrowheads="1"/>
          </p:cNvSpPr>
          <p:nvPr/>
        </p:nvSpPr>
        <p:spPr bwMode="auto">
          <a:xfrm>
            <a:off x="7667625" y="2349500"/>
            <a:ext cx="184150" cy="366713"/>
          </a:xfrm>
          <a:prstGeom prst="rect">
            <a:avLst/>
          </a:prstGeom>
          <a:noFill/>
          <a:ln w="9525">
            <a:noFill/>
            <a:miter lim="800000"/>
            <a:headEnd/>
            <a:tailEnd/>
          </a:ln>
          <a:effectLst/>
        </p:spPr>
        <p:txBody>
          <a:bodyPr>
            <a:spAutoFit/>
          </a:bodyPr>
          <a:lstStyle/>
          <a:p>
            <a:pPr algn="l">
              <a:spcBef>
                <a:spcPct val="50000"/>
              </a:spcBef>
            </a:pPr>
            <a:r>
              <a:rPr lang="ru-RU">
                <a:solidFill>
                  <a:srgbClr val="800080"/>
                </a:solidFill>
              </a:rPr>
              <a:t>+</a:t>
            </a:r>
          </a:p>
        </p:txBody>
      </p:sp>
      <p:sp>
        <p:nvSpPr>
          <p:cNvPr id="11335" name="Line 71"/>
          <p:cNvSpPr>
            <a:spLocks noChangeShapeType="1"/>
          </p:cNvSpPr>
          <p:nvPr/>
        </p:nvSpPr>
        <p:spPr bwMode="auto">
          <a:xfrm>
            <a:off x="7667625" y="2060575"/>
            <a:ext cx="936625" cy="288925"/>
          </a:xfrm>
          <a:prstGeom prst="line">
            <a:avLst/>
          </a:prstGeom>
          <a:noFill/>
          <a:ln w="19050">
            <a:solidFill>
              <a:schemeClr val="bg1"/>
            </a:solidFill>
            <a:round/>
            <a:headEnd/>
            <a:tailEnd type="triangle" w="med" len="med"/>
          </a:ln>
          <a:effectLst/>
        </p:spPr>
        <p:txBody>
          <a:bodyPr/>
          <a:lstStyle/>
          <a:p>
            <a:endParaRPr lang="ru-RU"/>
          </a:p>
        </p:txBody>
      </p:sp>
      <p:sp>
        <p:nvSpPr>
          <p:cNvPr id="11336" name="AutoShape 72"/>
          <p:cNvSpPr>
            <a:spLocks noChangeArrowheads="1"/>
          </p:cNvSpPr>
          <p:nvPr/>
        </p:nvSpPr>
        <p:spPr bwMode="auto">
          <a:xfrm>
            <a:off x="7956550" y="2349500"/>
            <a:ext cx="1008063" cy="503238"/>
          </a:xfrm>
          <a:prstGeom prst="roundRect">
            <a:avLst>
              <a:gd name="adj" fmla="val 16667"/>
            </a:avLst>
          </a:prstGeom>
          <a:solidFill>
            <a:srgbClr val="FFCCCC"/>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endParaRPr lang="ru-RU"/>
          </a:p>
        </p:txBody>
      </p:sp>
      <p:sp>
        <p:nvSpPr>
          <p:cNvPr id="11337" name="Text Box 73"/>
          <p:cNvSpPr txBox="1">
            <a:spLocks noChangeArrowheads="1"/>
          </p:cNvSpPr>
          <p:nvPr/>
        </p:nvSpPr>
        <p:spPr bwMode="auto">
          <a:xfrm>
            <a:off x="7885113" y="2276475"/>
            <a:ext cx="1074737" cy="366713"/>
          </a:xfrm>
          <a:prstGeom prst="rect">
            <a:avLst/>
          </a:prstGeom>
          <a:noFill/>
          <a:ln w="9525">
            <a:noFill/>
            <a:miter lim="800000"/>
            <a:headEnd/>
            <a:tailEnd/>
          </a:ln>
          <a:effectLst/>
        </p:spPr>
        <p:txBody>
          <a:bodyPr wrap="none">
            <a:spAutoFit/>
          </a:bodyPr>
          <a:lstStyle/>
          <a:p>
            <a:pPr algn="l"/>
            <a:r>
              <a:rPr lang="ru-RU" b="1">
                <a:solidFill>
                  <a:srgbClr val="800080"/>
                </a:solidFill>
                <a:latin typeface="Times New Roman" pitchFamily="18" charset="0"/>
              </a:rPr>
              <a:t>именная</a:t>
            </a:r>
          </a:p>
        </p:txBody>
      </p:sp>
      <p:sp>
        <p:nvSpPr>
          <p:cNvPr id="11338" name="Text Box 74"/>
          <p:cNvSpPr txBox="1">
            <a:spLocks noChangeArrowheads="1"/>
          </p:cNvSpPr>
          <p:nvPr/>
        </p:nvSpPr>
        <p:spPr bwMode="auto">
          <a:xfrm>
            <a:off x="8027988" y="2492375"/>
            <a:ext cx="762000" cy="366713"/>
          </a:xfrm>
          <a:prstGeom prst="rect">
            <a:avLst/>
          </a:prstGeom>
          <a:noFill/>
          <a:ln w="9525">
            <a:noFill/>
            <a:miter lim="800000"/>
            <a:headEnd/>
            <a:tailEnd/>
          </a:ln>
          <a:effectLst/>
        </p:spPr>
        <p:txBody>
          <a:bodyPr wrap="none">
            <a:spAutoFit/>
          </a:bodyPr>
          <a:lstStyle/>
          <a:p>
            <a:pPr algn="l"/>
            <a:r>
              <a:rPr lang="ru-RU" b="1">
                <a:solidFill>
                  <a:srgbClr val="800080"/>
                </a:solidFill>
                <a:latin typeface="Times New Roman" pitchFamily="18" charset="0"/>
              </a:rPr>
              <a:t>часть</a:t>
            </a:r>
          </a:p>
        </p:txBody>
      </p:sp>
      <p:sp>
        <p:nvSpPr>
          <p:cNvPr id="11339" name="Line 75"/>
          <p:cNvSpPr>
            <a:spLocks noChangeShapeType="1"/>
          </p:cNvSpPr>
          <p:nvPr/>
        </p:nvSpPr>
        <p:spPr bwMode="auto">
          <a:xfrm flipH="1">
            <a:off x="6948488" y="2708275"/>
            <a:ext cx="0" cy="433388"/>
          </a:xfrm>
          <a:prstGeom prst="line">
            <a:avLst/>
          </a:prstGeom>
          <a:noFill/>
          <a:ln w="19050">
            <a:solidFill>
              <a:schemeClr val="bg1"/>
            </a:solidFill>
            <a:round/>
            <a:headEnd/>
            <a:tailEnd type="triangle" w="med" len="med"/>
          </a:ln>
          <a:effectLst/>
        </p:spPr>
        <p:txBody>
          <a:bodyPr/>
          <a:lstStyle/>
          <a:p>
            <a:endParaRPr lang="ru-RU"/>
          </a:p>
        </p:txBody>
      </p:sp>
      <p:sp>
        <p:nvSpPr>
          <p:cNvPr id="11340" name="AutoShape 76"/>
          <p:cNvSpPr>
            <a:spLocks noChangeArrowheads="1"/>
          </p:cNvSpPr>
          <p:nvPr/>
        </p:nvSpPr>
        <p:spPr bwMode="auto">
          <a:xfrm>
            <a:off x="6372225" y="3141663"/>
            <a:ext cx="1223963" cy="503237"/>
          </a:xfrm>
          <a:prstGeom prst="roundRect">
            <a:avLst>
              <a:gd name="adj" fmla="val 16667"/>
            </a:avLst>
          </a:prstGeom>
          <a:solidFill>
            <a:srgbClr val="FFCCC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p>
        </p:txBody>
      </p:sp>
      <p:sp>
        <p:nvSpPr>
          <p:cNvPr id="11341" name="Text Box 77"/>
          <p:cNvSpPr txBox="1">
            <a:spLocks noChangeArrowheads="1"/>
          </p:cNvSpPr>
          <p:nvPr/>
        </p:nvSpPr>
        <p:spPr bwMode="auto">
          <a:xfrm>
            <a:off x="6424613" y="4024313"/>
            <a:ext cx="184150" cy="29478287"/>
          </a:xfrm>
          <a:prstGeom prst="rect">
            <a:avLst/>
          </a:prstGeom>
          <a:noFill/>
          <a:ln w="9525">
            <a:noFill/>
            <a:miter lim="800000"/>
            <a:headEnd/>
            <a:tailEnd/>
          </a:ln>
          <a:effectLst/>
        </p:spPr>
        <p:txBody>
          <a:bodyPr wrap="none">
            <a:spAutoFit/>
          </a:bodyPr>
          <a:lstStyle/>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p:txBody>
      </p:sp>
      <p:sp>
        <p:nvSpPr>
          <p:cNvPr id="11342" name="Text Box 78"/>
          <p:cNvSpPr txBox="1">
            <a:spLocks noChangeArrowheads="1"/>
          </p:cNvSpPr>
          <p:nvPr/>
        </p:nvSpPr>
        <p:spPr bwMode="auto">
          <a:xfrm>
            <a:off x="6372225" y="3068638"/>
            <a:ext cx="1223963" cy="641350"/>
          </a:xfrm>
          <a:prstGeom prst="rect">
            <a:avLst/>
          </a:prstGeom>
          <a:noFill/>
          <a:ln w="9525">
            <a:noFill/>
            <a:miter lim="800000"/>
            <a:headEnd/>
            <a:tailEnd/>
          </a:ln>
          <a:effectLst/>
        </p:spPr>
        <p:txBody>
          <a:bodyPr>
            <a:spAutoFit/>
          </a:bodyPr>
          <a:lstStyle/>
          <a:p>
            <a:pPr algn="l"/>
            <a:r>
              <a:rPr lang="ru-RU" b="1">
                <a:solidFill>
                  <a:srgbClr val="800080"/>
                </a:solidFill>
                <a:latin typeface="Times New Roman" pitchFamily="18" charset="0"/>
              </a:rPr>
              <a:t>граммат. значение</a:t>
            </a:r>
          </a:p>
        </p:txBody>
      </p:sp>
      <p:sp>
        <p:nvSpPr>
          <p:cNvPr id="11343" name="Line 79"/>
          <p:cNvSpPr>
            <a:spLocks noChangeShapeType="1"/>
          </p:cNvSpPr>
          <p:nvPr/>
        </p:nvSpPr>
        <p:spPr bwMode="auto">
          <a:xfrm>
            <a:off x="8532813" y="2852738"/>
            <a:ext cx="0" cy="288925"/>
          </a:xfrm>
          <a:prstGeom prst="line">
            <a:avLst/>
          </a:prstGeom>
          <a:noFill/>
          <a:ln w="19050">
            <a:solidFill>
              <a:schemeClr val="bg1"/>
            </a:solidFill>
            <a:round/>
            <a:headEnd/>
            <a:tailEnd type="triangle" w="med" len="med"/>
          </a:ln>
          <a:effectLst/>
        </p:spPr>
        <p:txBody>
          <a:bodyPr/>
          <a:lstStyle/>
          <a:p>
            <a:endParaRPr lang="ru-RU"/>
          </a:p>
        </p:txBody>
      </p:sp>
      <p:sp>
        <p:nvSpPr>
          <p:cNvPr id="11344" name="AutoShape 80"/>
          <p:cNvSpPr>
            <a:spLocks noChangeArrowheads="1"/>
          </p:cNvSpPr>
          <p:nvPr/>
        </p:nvSpPr>
        <p:spPr bwMode="auto">
          <a:xfrm>
            <a:off x="7885113" y="3141663"/>
            <a:ext cx="1079500" cy="503237"/>
          </a:xfrm>
          <a:prstGeom prst="roundRect">
            <a:avLst>
              <a:gd name="adj" fmla="val 16667"/>
            </a:avLst>
          </a:prstGeom>
          <a:solidFill>
            <a:srgbClr val="FFCCCC"/>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endParaRPr lang="ru-RU"/>
          </a:p>
        </p:txBody>
      </p:sp>
      <p:sp>
        <p:nvSpPr>
          <p:cNvPr id="11345" name="Text Box 81"/>
          <p:cNvSpPr txBox="1">
            <a:spLocks noChangeArrowheads="1"/>
          </p:cNvSpPr>
          <p:nvPr/>
        </p:nvSpPr>
        <p:spPr bwMode="auto">
          <a:xfrm>
            <a:off x="7899400" y="3068638"/>
            <a:ext cx="1244600" cy="641350"/>
          </a:xfrm>
          <a:prstGeom prst="rect">
            <a:avLst/>
          </a:prstGeom>
          <a:noFill/>
          <a:ln w="9525">
            <a:noFill/>
            <a:miter lim="800000"/>
            <a:headEnd/>
            <a:tailEnd/>
          </a:ln>
          <a:effectLst/>
        </p:spPr>
        <p:txBody>
          <a:bodyPr>
            <a:spAutoFit/>
          </a:bodyPr>
          <a:lstStyle/>
          <a:p>
            <a:pPr algn="l"/>
            <a:r>
              <a:rPr lang="ru-RU" b="1">
                <a:solidFill>
                  <a:srgbClr val="800080"/>
                </a:solidFill>
                <a:latin typeface="Times New Roman" pitchFamily="18" charset="0"/>
              </a:rPr>
              <a:t>лексич. значение</a:t>
            </a:r>
          </a:p>
        </p:txBody>
      </p:sp>
      <p:sp>
        <p:nvSpPr>
          <p:cNvPr id="11346" name="Line 82"/>
          <p:cNvSpPr>
            <a:spLocks noChangeShapeType="1"/>
          </p:cNvSpPr>
          <p:nvPr/>
        </p:nvSpPr>
        <p:spPr bwMode="auto">
          <a:xfrm>
            <a:off x="6948488" y="3644900"/>
            <a:ext cx="0" cy="431800"/>
          </a:xfrm>
          <a:prstGeom prst="line">
            <a:avLst/>
          </a:prstGeom>
          <a:noFill/>
          <a:ln w="19050">
            <a:solidFill>
              <a:schemeClr val="bg1"/>
            </a:solidFill>
            <a:round/>
            <a:headEnd/>
            <a:tailEnd type="triangle" w="med" len="med"/>
          </a:ln>
          <a:effectLst/>
        </p:spPr>
        <p:txBody>
          <a:bodyPr/>
          <a:lstStyle/>
          <a:p>
            <a:endParaRPr lang="ru-RU"/>
          </a:p>
        </p:txBody>
      </p:sp>
      <p:sp>
        <p:nvSpPr>
          <p:cNvPr id="11347" name="AutoShape 83"/>
          <p:cNvSpPr>
            <a:spLocks noChangeArrowheads="1"/>
          </p:cNvSpPr>
          <p:nvPr/>
        </p:nvSpPr>
        <p:spPr bwMode="auto">
          <a:xfrm>
            <a:off x="6372225" y="4076700"/>
            <a:ext cx="1295400" cy="1008063"/>
          </a:xfrm>
          <a:prstGeom prst="roundRect">
            <a:avLst>
              <a:gd name="adj" fmla="val 16667"/>
            </a:avLst>
          </a:prstGeom>
          <a:solidFill>
            <a:srgbClr val="FFCCC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p>
        </p:txBody>
      </p:sp>
      <p:sp>
        <p:nvSpPr>
          <p:cNvPr id="11348" name="Text Box 84"/>
          <p:cNvSpPr txBox="1">
            <a:spLocks noChangeArrowheads="1"/>
          </p:cNvSpPr>
          <p:nvPr/>
        </p:nvSpPr>
        <p:spPr bwMode="auto">
          <a:xfrm>
            <a:off x="6372225" y="4005263"/>
            <a:ext cx="1512888" cy="1069975"/>
          </a:xfrm>
          <a:prstGeom prst="rect">
            <a:avLst/>
          </a:prstGeom>
          <a:noFill/>
          <a:ln w="9525">
            <a:noFill/>
            <a:miter lim="800000"/>
            <a:headEnd/>
            <a:tailEnd/>
          </a:ln>
          <a:effectLst/>
        </p:spPr>
        <p:txBody>
          <a:bodyPr>
            <a:spAutoFit/>
          </a:bodyPr>
          <a:lstStyle/>
          <a:p>
            <a:pPr algn="l"/>
            <a:r>
              <a:rPr lang="ru-RU" sz="1600" i="1">
                <a:solidFill>
                  <a:srgbClr val="800080"/>
                </a:solidFill>
                <a:latin typeface="Times New Roman" pitchFamily="18" charset="0"/>
              </a:rPr>
              <a:t>быть, казать-</a:t>
            </a:r>
          </a:p>
          <a:p>
            <a:pPr algn="l"/>
            <a:r>
              <a:rPr lang="ru-RU" sz="1600" i="1">
                <a:solidFill>
                  <a:srgbClr val="800080"/>
                </a:solidFill>
                <a:latin typeface="Times New Roman" pitchFamily="18" charset="0"/>
              </a:rPr>
              <a:t>ся, являться, становиться,</a:t>
            </a:r>
          </a:p>
          <a:p>
            <a:pPr algn="l"/>
            <a:r>
              <a:rPr lang="ru-RU" sz="1600" i="1">
                <a:solidFill>
                  <a:srgbClr val="800080"/>
                </a:solidFill>
                <a:latin typeface="Times New Roman" pitchFamily="18" charset="0"/>
              </a:rPr>
              <a:t>стать </a:t>
            </a:r>
            <a:r>
              <a:rPr lang="ru-RU" sz="1600">
                <a:solidFill>
                  <a:srgbClr val="800080"/>
                </a:solidFill>
                <a:latin typeface="Times New Roman" pitchFamily="18" charset="0"/>
              </a:rPr>
              <a:t>и др.</a:t>
            </a:r>
            <a:endParaRPr lang="ru-RU" sz="1600" i="1">
              <a:solidFill>
                <a:srgbClr val="800080"/>
              </a:solidFill>
              <a:latin typeface="Times New Roman" pitchFamily="18" charset="0"/>
            </a:endParaRPr>
          </a:p>
        </p:txBody>
      </p:sp>
      <p:sp>
        <p:nvSpPr>
          <p:cNvPr id="11349" name="AutoShape 85"/>
          <p:cNvSpPr>
            <a:spLocks noChangeArrowheads="1"/>
          </p:cNvSpPr>
          <p:nvPr/>
        </p:nvSpPr>
        <p:spPr bwMode="auto">
          <a:xfrm>
            <a:off x="6443663" y="5229225"/>
            <a:ext cx="1223962" cy="1439863"/>
          </a:xfrm>
          <a:prstGeom prst="roundRect">
            <a:avLst>
              <a:gd name="adj" fmla="val 16667"/>
            </a:avLst>
          </a:prstGeom>
          <a:solidFill>
            <a:srgbClr val="FFCCC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p>
        </p:txBody>
      </p:sp>
      <p:sp>
        <p:nvSpPr>
          <p:cNvPr id="11350" name="Text Box 86"/>
          <p:cNvSpPr txBox="1">
            <a:spLocks noChangeArrowheads="1"/>
          </p:cNvSpPr>
          <p:nvPr/>
        </p:nvSpPr>
        <p:spPr bwMode="auto">
          <a:xfrm>
            <a:off x="6443663" y="5157788"/>
            <a:ext cx="1223962" cy="1558925"/>
          </a:xfrm>
          <a:prstGeom prst="rect">
            <a:avLst/>
          </a:prstGeom>
          <a:noFill/>
          <a:ln w="9525">
            <a:noFill/>
            <a:miter lim="800000"/>
            <a:headEnd/>
            <a:tailEnd/>
          </a:ln>
          <a:effectLst/>
        </p:spPr>
        <p:txBody>
          <a:bodyPr>
            <a:spAutoFit/>
          </a:bodyPr>
          <a:lstStyle/>
          <a:p>
            <a:pPr algn="l"/>
            <a:r>
              <a:rPr lang="ru-RU" sz="1600" b="1">
                <a:solidFill>
                  <a:srgbClr val="800080"/>
                </a:solidFill>
                <a:latin typeface="Times New Roman" pitchFamily="18" charset="0"/>
              </a:rPr>
              <a:t>нулевая </a:t>
            </a:r>
          </a:p>
          <a:p>
            <a:pPr algn="l"/>
            <a:r>
              <a:rPr lang="ru-RU" sz="1600" b="1">
                <a:solidFill>
                  <a:srgbClr val="800080"/>
                </a:solidFill>
                <a:latin typeface="Times New Roman" pitchFamily="18" charset="0"/>
              </a:rPr>
              <a:t>связка –показатель наст. вр. </a:t>
            </a:r>
            <a:r>
              <a:rPr lang="ru-RU" sz="1600" i="1">
                <a:solidFill>
                  <a:srgbClr val="800080"/>
                </a:solidFill>
                <a:latin typeface="Times New Roman" pitchFamily="18" charset="0"/>
              </a:rPr>
              <a:t>Моя мама –     врач.</a:t>
            </a:r>
            <a:endParaRPr lang="ru-RU" sz="1600" b="1">
              <a:solidFill>
                <a:srgbClr val="800080"/>
              </a:solidFill>
              <a:latin typeface="Times New Roman" pitchFamily="18" charset="0"/>
            </a:endParaRPr>
          </a:p>
        </p:txBody>
      </p:sp>
      <p:sp>
        <p:nvSpPr>
          <p:cNvPr id="11351" name="Line 87"/>
          <p:cNvSpPr>
            <a:spLocks noChangeShapeType="1"/>
          </p:cNvSpPr>
          <p:nvPr/>
        </p:nvSpPr>
        <p:spPr bwMode="auto">
          <a:xfrm>
            <a:off x="8459788" y="3644900"/>
            <a:ext cx="0" cy="431800"/>
          </a:xfrm>
          <a:prstGeom prst="line">
            <a:avLst/>
          </a:prstGeom>
          <a:noFill/>
          <a:ln w="19050">
            <a:solidFill>
              <a:schemeClr val="bg1"/>
            </a:solidFill>
            <a:round/>
            <a:headEnd/>
            <a:tailEnd type="triangle" w="med" len="med"/>
          </a:ln>
          <a:effectLst/>
        </p:spPr>
        <p:txBody>
          <a:bodyPr/>
          <a:lstStyle/>
          <a:p>
            <a:endParaRPr lang="ru-RU"/>
          </a:p>
        </p:txBody>
      </p:sp>
      <p:sp>
        <p:nvSpPr>
          <p:cNvPr id="11352" name="AutoShape 88"/>
          <p:cNvSpPr>
            <a:spLocks noChangeArrowheads="1"/>
          </p:cNvSpPr>
          <p:nvPr/>
        </p:nvSpPr>
        <p:spPr bwMode="auto">
          <a:xfrm>
            <a:off x="7812088" y="4076700"/>
            <a:ext cx="1152525" cy="2520950"/>
          </a:xfrm>
          <a:prstGeom prst="roundRect">
            <a:avLst>
              <a:gd name="adj" fmla="val 16667"/>
            </a:avLst>
          </a:prstGeom>
          <a:solidFill>
            <a:srgbClr val="FFCCCC"/>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endParaRPr lang="ru-RU"/>
          </a:p>
        </p:txBody>
      </p:sp>
      <p:sp>
        <p:nvSpPr>
          <p:cNvPr id="11353" name="Text Box 89"/>
          <p:cNvSpPr txBox="1">
            <a:spLocks noChangeArrowheads="1"/>
          </p:cNvSpPr>
          <p:nvPr/>
        </p:nvSpPr>
        <p:spPr bwMode="auto">
          <a:xfrm>
            <a:off x="7826375" y="4605338"/>
            <a:ext cx="1323975" cy="1803400"/>
          </a:xfrm>
          <a:prstGeom prst="rect">
            <a:avLst/>
          </a:prstGeom>
          <a:noFill/>
          <a:ln w="9525">
            <a:noFill/>
            <a:miter lim="800000"/>
            <a:headEnd/>
            <a:tailEnd/>
          </a:ln>
          <a:effectLst/>
        </p:spPr>
        <p:txBody>
          <a:bodyPr wrap="none">
            <a:spAutoFit/>
          </a:bodyPr>
          <a:lstStyle/>
          <a:p>
            <a:pPr marL="342900" indent="-342900" algn="l">
              <a:buFontTx/>
              <a:buAutoNum type="arabicPeriod"/>
            </a:pPr>
            <a:r>
              <a:rPr lang="ru-RU" sz="1600" b="1">
                <a:solidFill>
                  <a:srgbClr val="800080"/>
                </a:solidFill>
                <a:latin typeface="Times New Roman" pitchFamily="18" charset="0"/>
              </a:rPr>
              <a:t>сущ.</a:t>
            </a:r>
          </a:p>
          <a:p>
            <a:pPr marL="342900" indent="-342900" algn="l"/>
            <a:r>
              <a:rPr lang="ru-RU" sz="1600" b="1">
                <a:solidFill>
                  <a:srgbClr val="800080"/>
                </a:solidFill>
                <a:latin typeface="Times New Roman" pitchFamily="18" charset="0"/>
              </a:rPr>
              <a:t>2. прилаг.</a:t>
            </a:r>
          </a:p>
          <a:p>
            <a:pPr marL="342900" indent="-342900" algn="l"/>
            <a:r>
              <a:rPr lang="ru-RU" sz="1600" b="1">
                <a:solidFill>
                  <a:srgbClr val="800080"/>
                </a:solidFill>
                <a:latin typeface="Times New Roman" pitchFamily="18" charset="0"/>
              </a:rPr>
              <a:t>3. причаст.</a:t>
            </a:r>
          </a:p>
          <a:p>
            <a:pPr marL="342900" indent="-342900" algn="l"/>
            <a:r>
              <a:rPr lang="ru-RU" sz="1600" b="1">
                <a:solidFill>
                  <a:srgbClr val="800080"/>
                </a:solidFill>
                <a:latin typeface="Times New Roman" pitchFamily="18" charset="0"/>
              </a:rPr>
              <a:t>4. наречие</a:t>
            </a:r>
          </a:p>
          <a:p>
            <a:pPr marL="342900" indent="-342900" algn="l"/>
            <a:r>
              <a:rPr lang="ru-RU" sz="1600" b="1">
                <a:solidFill>
                  <a:srgbClr val="800080"/>
                </a:solidFill>
                <a:latin typeface="Times New Roman" pitchFamily="18" charset="0"/>
              </a:rPr>
              <a:t>5. слово-</a:t>
            </a:r>
          </a:p>
          <a:p>
            <a:pPr marL="342900" indent="-342900" algn="l"/>
            <a:r>
              <a:rPr lang="ru-RU" sz="1600" b="1">
                <a:solidFill>
                  <a:srgbClr val="800080"/>
                </a:solidFill>
                <a:latin typeface="Times New Roman" pitchFamily="18" charset="0"/>
              </a:rPr>
              <a:t>  сост.</a:t>
            </a:r>
          </a:p>
          <a:p>
            <a:pPr marL="342900" indent="-342900" algn="l"/>
            <a:r>
              <a:rPr lang="ru-RU" sz="1600" b="1">
                <a:solidFill>
                  <a:srgbClr val="800080"/>
                </a:solidFill>
                <a:latin typeface="Times New Roman" pitchFamily="18" charset="0"/>
              </a:rPr>
              <a:t>6.фразеолог.</a:t>
            </a:r>
          </a:p>
        </p:txBody>
      </p:sp>
      <p:sp>
        <p:nvSpPr>
          <p:cNvPr id="11354" name="Text Box 90"/>
          <p:cNvSpPr txBox="1">
            <a:spLocks noChangeArrowheads="1"/>
          </p:cNvSpPr>
          <p:nvPr/>
        </p:nvSpPr>
        <p:spPr bwMode="auto">
          <a:xfrm>
            <a:off x="7812088" y="4076700"/>
            <a:ext cx="1531937" cy="641350"/>
          </a:xfrm>
          <a:prstGeom prst="rect">
            <a:avLst/>
          </a:prstGeom>
          <a:noFill/>
          <a:ln w="9525">
            <a:noFill/>
            <a:miter lim="800000"/>
            <a:headEnd/>
            <a:tailEnd/>
          </a:ln>
          <a:effectLst/>
        </p:spPr>
        <p:txBody>
          <a:bodyPr>
            <a:spAutoFit/>
          </a:bodyPr>
          <a:lstStyle/>
          <a:p>
            <a:pPr algn="l"/>
            <a:r>
              <a:rPr lang="ru-RU" b="1" i="1">
                <a:solidFill>
                  <a:srgbClr val="800080"/>
                </a:solidFill>
                <a:latin typeface="Times New Roman" pitchFamily="18" charset="0"/>
              </a:rPr>
              <a:t>способ выражен.:</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400" decel="100000"/>
                                        <p:tgtEl>
                                          <p:spTgt spid="11266"/>
                                        </p:tgtEl>
                                      </p:cBhvr>
                                    </p:animEffect>
                                    <p:anim calcmode="lin" valueType="num">
                                      <p:cBhvr>
                                        <p:cTn id="8" dur="400" decel="100000" fill="hold"/>
                                        <p:tgtEl>
                                          <p:spTgt spid="11266"/>
                                        </p:tgtEl>
                                        <p:attrNameLst>
                                          <p:attrName>style.rotation</p:attrName>
                                        </p:attrNameLst>
                                      </p:cBhvr>
                                      <p:tavLst>
                                        <p:tav tm="0">
                                          <p:val>
                                            <p:fltVal val="-90"/>
                                          </p:val>
                                        </p:tav>
                                        <p:tav tm="100000">
                                          <p:val>
                                            <p:fltVal val="0"/>
                                          </p:val>
                                        </p:tav>
                                      </p:tavLst>
                                    </p:anim>
                                    <p:anim calcmode="lin" valueType="num">
                                      <p:cBhvr>
                                        <p:cTn id="9" dur="400" decel="100000" fill="hold"/>
                                        <p:tgtEl>
                                          <p:spTgt spid="11266"/>
                                        </p:tgtEl>
                                        <p:attrNameLst>
                                          <p:attrName>ppt_x</p:attrName>
                                        </p:attrNameLst>
                                      </p:cBhvr>
                                      <p:tavLst>
                                        <p:tav tm="0">
                                          <p:val>
                                            <p:strVal val="#ppt_x+0.4"/>
                                          </p:val>
                                        </p:tav>
                                        <p:tav tm="100000">
                                          <p:val>
                                            <p:strVal val="#ppt_x-0.05"/>
                                          </p:val>
                                        </p:tav>
                                      </p:tavLst>
                                    </p:anim>
                                    <p:anim calcmode="lin" valueType="num">
                                      <p:cBhvr>
                                        <p:cTn id="10" dur="400" decel="100000" fill="hold"/>
                                        <p:tgtEl>
                                          <p:spTgt spid="11266"/>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11266"/>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1126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1267"/>
                                        </p:tgtEl>
                                        <p:attrNameLst>
                                          <p:attrName>style.visibility</p:attrName>
                                        </p:attrNameLst>
                                      </p:cBhvr>
                                      <p:to>
                                        <p:strVal val="visible"/>
                                      </p:to>
                                    </p:set>
                                    <p:anim calcmode="lin" valueType="num">
                                      <p:cBhvr>
                                        <p:cTn id="17" dur="500" fill="hold"/>
                                        <p:tgtEl>
                                          <p:spTgt spid="11267"/>
                                        </p:tgtEl>
                                        <p:attrNameLst>
                                          <p:attrName>ppt_w</p:attrName>
                                        </p:attrNameLst>
                                      </p:cBhvr>
                                      <p:tavLst>
                                        <p:tav tm="0">
                                          <p:val>
                                            <p:fltVal val="0"/>
                                          </p:val>
                                        </p:tav>
                                        <p:tav tm="100000">
                                          <p:val>
                                            <p:strVal val="#ppt_w"/>
                                          </p:val>
                                        </p:tav>
                                      </p:tavLst>
                                    </p:anim>
                                    <p:anim calcmode="lin" valueType="num">
                                      <p:cBhvr>
                                        <p:cTn id="18" dur="500" fill="hold"/>
                                        <p:tgtEl>
                                          <p:spTgt spid="11267"/>
                                        </p:tgtEl>
                                        <p:attrNameLst>
                                          <p:attrName>ppt_h</p:attrName>
                                        </p:attrNameLst>
                                      </p:cBhvr>
                                      <p:tavLst>
                                        <p:tav tm="0">
                                          <p:val>
                                            <p:fltVal val="0"/>
                                          </p:val>
                                        </p:tav>
                                        <p:tav tm="100000">
                                          <p:val>
                                            <p:strVal val="#ppt_h"/>
                                          </p:val>
                                        </p:tav>
                                      </p:tavLst>
                                    </p:anim>
                                    <p:animEffect transition="in" filter="fade">
                                      <p:cBhvr>
                                        <p:cTn id="19" dur="500"/>
                                        <p:tgtEl>
                                          <p:spTgt spid="1126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1268"/>
                                        </p:tgtEl>
                                        <p:attrNameLst>
                                          <p:attrName>style.visibility</p:attrName>
                                        </p:attrNameLst>
                                      </p:cBhvr>
                                      <p:to>
                                        <p:strVal val="visible"/>
                                      </p:to>
                                    </p:set>
                                    <p:animEffect transition="in" filter="wipe(down)">
                                      <p:cBhvr>
                                        <p:cTn id="24" dur="500"/>
                                        <p:tgtEl>
                                          <p:spTgt spid="11268"/>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1269"/>
                                        </p:tgtEl>
                                        <p:attrNameLst>
                                          <p:attrName>style.visibility</p:attrName>
                                        </p:attrNameLst>
                                      </p:cBhvr>
                                      <p:to>
                                        <p:strVal val="visible"/>
                                      </p:to>
                                    </p:set>
                                    <p:animEffect transition="in" filter="checkerboard(across)">
                                      <p:cBhvr>
                                        <p:cTn id="29" dur="500"/>
                                        <p:tgtEl>
                                          <p:spTgt spid="11269"/>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nodeType="clickEffect">
                                  <p:stCondLst>
                                    <p:cond delay="0"/>
                                  </p:stCondLst>
                                  <p:iterate type="lt">
                                    <p:tmPct val="10000"/>
                                  </p:iterate>
                                  <p:childTnLst>
                                    <p:set>
                                      <p:cBhvr>
                                        <p:cTn id="33" dur="1" fill="hold">
                                          <p:stCondLst>
                                            <p:cond delay="0"/>
                                          </p:stCondLst>
                                        </p:cTn>
                                        <p:tgtEl>
                                          <p:spTgt spid="11270">
                                            <p:txEl>
                                              <p:pRg st="0" end="0"/>
                                            </p:txEl>
                                          </p:spTgt>
                                        </p:tgtEl>
                                        <p:attrNameLst>
                                          <p:attrName>style.visibility</p:attrName>
                                        </p:attrNameLst>
                                      </p:cBhvr>
                                      <p:to>
                                        <p:strVal val="visible"/>
                                      </p:to>
                                    </p:set>
                                    <p:animEffect transition="in" filter="fade">
                                      <p:cBhvr>
                                        <p:cTn id="34" dur="500"/>
                                        <p:tgtEl>
                                          <p:spTgt spid="11270">
                                            <p:txEl>
                                              <p:pRg st="0" end="0"/>
                                            </p:txEl>
                                          </p:spTgt>
                                        </p:tgtEl>
                                      </p:cBhvr>
                                    </p:animEffect>
                                    <p:anim calcmode="lin" valueType="num">
                                      <p:cBhvr>
                                        <p:cTn id="35" dur="500" fill="hold"/>
                                        <p:tgtEl>
                                          <p:spTgt spid="11270">
                                            <p:txEl>
                                              <p:pRg st="0" end="0"/>
                                            </p:txEl>
                                          </p:spTgt>
                                        </p:tgtEl>
                                        <p:attrNameLst>
                                          <p:attrName>ppt_x</p:attrName>
                                        </p:attrNameLst>
                                      </p:cBhvr>
                                      <p:tavLst>
                                        <p:tav tm="0">
                                          <p:val>
                                            <p:strVal val="#ppt_x-.1"/>
                                          </p:val>
                                        </p:tav>
                                        <p:tav tm="100000">
                                          <p:val>
                                            <p:strVal val="#ppt_x"/>
                                          </p:val>
                                        </p:tav>
                                      </p:tavLst>
                                    </p:anim>
                                    <p:anim calcmode="lin" valueType="num">
                                      <p:cBhvr>
                                        <p:cTn id="36" dur="500" fill="hold"/>
                                        <p:tgtEl>
                                          <p:spTgt spid="112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nodeType="clickEffect">
                                  <p:stCondLst>
                                    <p:cond delay="0"/>
                                  </p:stCondLst>
                                  <p:iterate type="lt">
                                    <p:tmPct val="10000"/>
                                  </p:iterate>
                                  <p:childTnLst>
                                    <p:set>
                                      <p:cBhvr>
                                        <p:cTn id="40" dur="1" fill="hold">
                                          <p:stCondLst>
                                            <p:cond delay="0"/>
                                          </p:stCondLst>
                                        </p:cTn>
                                        <p:tgtEl>
                                          <p:spTgt spid="11270">
                                            <p:txEl>
                                              <p:pRg st="1" end="1"/>
                                            </p:txEl>
                                          </p:spTgt>
                                        </p:tgtEl>
                                        <p:attrNameLst>
                                          <p:attrName>style.visibility</p:attrName>
                                        </p:attrNameLst>
                                      </p:cBhvr>
                                      <p:to>
                                        <p:strVal val="visible"/>
                                      </p:to>
                                    </p:set>
                                    <p:animEffect transition="in" filter="fade">
                                      <p:cBhvr>
                                        <p:cTn id="41" dur="500"/>
                                        <p:tgtEl>
                                          <p:spTgt spid="11270">
                                            <p:txEl>
                                              <p:pRg st="1" end="1"/>
                                            </p:txEl>
                                          </p:spTgt>
                                        </p:tgtEl>
                                      </p:cBhvr>
                                    </p:animEffect>
                                    <p:anim calcmode="lin" valueType="num">
                                      <p:cBhvr>
                                        <p:cTn id="42" dur="500" fill="hold"/>
                                        <p:tgtEl>
                                          <p:spTgt spid="11270">
                                            <p:txEl>
                                              <p:pRg st="1" end="1"/>
                                            </p:txEl>
                                          </p:spTgt>
                                        </p:tgtEl>
                                        <p:attrNameLst>
                                          <p:attrName>ppt_x</p:attrName>
                                        </p:attrNameLst>
                                      </p:cBhvr>
                                      <p:tavLst>
                                        <p:tav tm="0">
                                          <p:val>
                                            <p:strVal val="#ppt_x-.1"/>
                                          </p:val>
                                        </p:tav>
                                        <p:tav tm="100000">
                                          <p:val>
                                            <p:strVal val="#ppt_x"/>
                                          </p:val>
                                        </p:tav>
                                      </p:tavLst>
                                    </p:anim>
                                    <p:anim calcmode="lin" valueType="num">
                                      <p:cBhvr>
                                        <p:cTn id="43" dur="500" fill="hold"/>
                                        <p:tgtEl>
                                          <p:spTgt spid="112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1271"/>
                                        </p:tgtEl>
                                        <p:attrNameLst>
                                          <p:attrName>style.visibility</p:attrName>
                                        </p:attrNameLst>
                                      </p:cBhvr>
                                      <p:to>
                                        <p:strVal val="visible"/>
                                      </p:to>
                                    </p:set>
                                    <p:animEffect transition="in" filter="wipe(down)">
                                      <p:cBhvr>
                                        <p:cTn id="48" dur="500"/>
                                        <p:tgtEl>
                                          <p:spTgt spid="11271"/>
                                        </p:tgtEl>
                                      </p:cBhvr>
                                    </p:animEffect>
                                  </p:childTnLst>
                                </p:cTn>
                              </p:par>
                            </p:childTnLst>
                          </p:cTn>
                        </p:par>
                      </p:childTnLst>
                    </p:cTn>
                  </p:par>
                  <p:par>
                    <p:cTn id="49" fill="hold">
                      <p:stCondLst>
                        <p:cond delay="indefinite"/>
                      </p:stCondLst>
                      <p:childTnLst>
                        <p:par>
                          <p:cTn id="50" fill="hold">
                            <p:stCondLst>
                              <p:cond delay="0"/>
                            </p:stCondLst>
                            <p:childTnLst>
                              <p:par>
                                <p:cTn id="51" presetID="8" presetClass="entr" presetSubtype="16" fill="hold" grpId="0" nodeType="clickEffect">
                                  <p:stCondLst>
                                    <p:cond delay="0"/>
                                  </p:stCondLst>
                                  <p:childTnLst>
                                    <p:set>
                                      <p:cBhvr>
                                        <p:cTn id="52" dur="1" fill="hold">
                                          <p:stCondLst>
                                            <p:cond delay="0"/>
                                          </p:stCondLst>
                                        </p:cTn>
                                        <p:tgtEl>
                                          <p:spTgt spid="11272"/>
                                        </p:tgtEl>
                                        <p:attrNameLst>
                                          <p:attrName>style.visibility</p:attrName>
                                        </p:attrNameLst>
                                      </p:cBhvr>
                                      <p:to>
                                        <p:strVal val="visible"/>
                                      </p:to>
                                    </p:set>
                                    <p:animEffect transition="in" filter="diamond(in)">
                                      <p:cBhvr>
                                        <p:cTn id="53" dur="500"/>
                                        <p:tgtEl>
                                          <p:spTgt spid="11272"/>
                                        </p:tgtEl>
                                      </p:cBhvr>
                                    </p:animEffect>
                                  </p:childTnLst>
                                </p:cTn>
                              </p:par>
                            </p:childTnLst>
                          </p:cTn>
                        </p:par>
                      </p:childTnLst>
                    </p:cTn>
                  </p:par>
                  <p:par>
                    <p:cTn id="54" fill="hold">
                      <p:stCondLst>
                        <p:cond delay="indefinite"/>
                      </p:stCondLst>
                      <p:childTnLst>
                        <p:par>
                          <p:cTn id="55" fill="hold">
                            <p:stCondLst>
                              <p:cond delay="0"/>
                            </p:stCondLst>
                            <p:childTnLst>
                              <p:par>
                                <p:cTn id="56" presetID="40" presetClass="entr" presetSubtype="0" fill="hold" nodeType="clickEffect">
                                  <p:stCondLst>
                                    <p:cond delay="0"/>
                                  </p:stCondLst>
                                  <p:iterate type="lt">
                                    <p:tmPct val="10000"/>
                                  </p:iterate>
                                  <p:childTnLst>
                                    <p:set>
                                      <p:cBhvr>
                                        <p:cTn id="57" dur="1" fill="hold">
                                          <p:stCondLst>
                                            <p:cond delay="0"/>
                                          </p:stCondLst>
                                        </p:cTn>
                                        <p:tgtEl>
                                          <p:spTgt spid="11273">
                                            <p:txEl>
                                              <p:pRg st="0" end="0"/>
                                            </p:txEl>
                                          </p:spTgt>
                                        </p:tgtEl>
                                        <p:attrNameLst>
                                          <p:attrName>style.visibility</p:attrName>
                                        </p:attrNameLst>
                                      </p:cBhvr>
                                      <p:to>
                                        <p:strVal val="visible"/>
                                      </p:to>
                                    </p:set>
                                    <p:animEffect transition="in" filter="fade">
                                      <p:cBhvr>
                                        <p:cTn id="58" dur="500"/>
                                        <p:tgtEl>
                                          <p:spTgt spid="11273">
                                            <p:txEl>
                                              <p:pRg st="0" end="0"/>
                                            </p:txEl>
                                          </p:spTgt>
                                        </p:tgtEl>
                                      </p:cBhvr>
                                    </p:animEffect>
                                    <p:anim calcmode="lin" valueType="num">
                                      <p:cBhvr>
                                        <p:cTn id="59" dur="500" fill="hold"/>
                                        <p:tgtEl>
                                          <p:spTgt spid="11273">
                                            <p:txEl>
                                              <p:pRg st="0" end="0"/>
                                            </p:txEl>
                                          </p:spTgt>
                                        </p:tgtEl>
                                        <p:attrNameLst>
                                          <p:attrName>ppt_x</p:attrName>
                                        </p:attrNameLst>
                                      </p:cBhvr>
                                      <p:tavLst>
                                        <p:tav tm="0">
                                          <p:val>
                                            <p:strVal val="#ppt_x-.1"/>
                                          </p:val>
                                        </p:tav>
                                        <p:tav tm="100000">
                                          <p:val>
                                            <p:strVal val="#ppt_x"/>
                                          </p:val>
                                        </p:tav>
                                      </p:tavLst>
                                    </p:anim>
                                    <p:anim calcmode="lin" valueType="num">
                                      <p:cBhvr>
                                        <p:cTn id="60" dur="500" fill="hold"/>
                                        <p:tgtEl>
                                          <p:spTgt spid="1127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0" presetClass="entr" presetSubtype="0" fill="hold" nodeType="clickEffect">
                                  <p:stCondLst>
                                    <p:cond delay="0"/>
                                  </p:stCondLst>
                                  <p:iterate type="lt">
                                    <p:tmPct val="10000"/>
                                  </p:iterate>
                                  <p:childTnLst>
                                    <p:set>
                                      <p:cBhvr>
                                        <p:cTn id="64" dur="1" fill="hold">
                                          <p:stCondLst>
                                            <p:cond delay="0"/>
                                          </p:stCondLst>
                                        </p:cTn>
                                        <p:tgtEl>
                                          <p:spTgt spid="11273">
                                            <p:txEl>
                                              <p:pRg st="1" end="1"/>
                                            </p:txEl>
                                          </p:spTgt>
                                        </p:tgtEl>
                                        <p:attrNameLst>
                                          <p:attrName>style.visibility</p:attrName>
                                        </p:attrNameLst>
                                      </p:cBhvr>
                                      <p:to>
                                        <p:strVal val="visible"/>
                                      </p:to>
                                    </p:set>
                                    <p:animEffect transition="in" filter="fade">
                                      <p:cBhvr>
                                        <p:cTn id="65" dur="500"/>
                                        <p:tgtEl>
                                          <p:spTgt spid="11273">
                                            <p:txEl>
                                              <p:pRg st="1" end="1"/>
                                            </p:txEl>
                                          </p:spTgt>
                                        </p:tgtEl>
                                      </p:cBhvr>
                                    </p:animEffect>
                                    <p:anim calcmode="lin" valueType="num">
                                      <p:cBhvr>
                                        <p:cTn id="66" dur="500" fill="hold"/>
                                        <p:tgtEl>
                                          <p:spTgt spid="11273">
                                            <p:txEl>
                                              <p:pRg st="1" end="1"/>
                                            </p:txEl>
                                          </p:spTgt>
                                        </p:tgtEl>
                                        <p:attrNameLst>
                                          <p:attrName>ppt_x</p:attrName>
                                        </p:attrNameLst>
                                      </p:cBhvr>
                                      <p:tavLst>
                                        <p:tav tm="0">
                                          <p:val>
                                            <p:strVal val="#ppt_x-.1"/>
                                          </p:val>
                                        </p:tav>
                                        <p:tav tm="100000">
                                          <p:val>
                                            <p:strVal val="#ppt_x"/>
                                          </p:val>
                                        </p:tav>
                                      </p:tavLst>
                                    </p:anim>
                                    <p:anim calcmode="lin" valueType="num">
                                      <p:cBhvr>
                                        <p:cTn id="67" dur="500" fill="hold"/>
                                        <p:tgtEl>
                                          <p:spTgt spid="1127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1274"/>
                                        </p:tgtEl>
                                        <p:attrNameLst>
                                          <p:attrName>style.visibility</p:attrName>
                                        </p:attrNameLst>
                                      </p:cBhvr>
                                      <p:to>
                                        <p:strVal val="visible"/>
                                      </p:to>
                                    </p:set>
                                    <p:animEffect transition="in" filter="wipe(down)">
                                      <p:cBhvr>
                                        <p:cTn id="72" dur="500"/>
                                        <p:tgtEl>
                                          <p:spTgt spid="11274"/>
                                        </p:tgtEl>
                                      </p:cBhvr>
                                    </p:animEffect>
                                  </p:childTnLst>
                                </p:cTn>
                              </p:par>
                            </p:childTnLst>
                          </p:cTn>
                        </p:par>
                      </p:childTnLst>
                    </p:cTn>
                  </p:par>
                  <p:par>
                    <p:cTn id="73" fill="hold">
                      <p:stCondLst>
                        <p:cond delay="indefinite"/>
                      </p:stCondLst>
                      <p:childTnLst>
                        <p:par>
                          <p:cTn id="74" fill="hold">
                            <p:stCondLst>
                              <p:cond delay="0"/>
                            </p:stCondLst>
                            <p:childTnLst>
                              <p:par>
                                <p:cTn id="75" presetID="13" presetClass="entr" presetSubtype="16" fill="hold" grpId="0" nodeType="clickEffect">
                                  <p:stCondLst>
                                    <p:cond delay="0"/>
                                  </p:stCondLst>
                                  <p:childTnLst>
                                    <p:set>
                                      <p:cBhvr>
                                        <p:cTn id="76" dur="1" fill="hold">
                                          <p:stCondLst>
                                            <p:cond delay="0"/>
                                          </p:stCondLst>
                                        </p:cTn>
                                        <p:tgtEl>
                                          <p:spTgt spid="11275"/>
                                        </p:tgtEl>
                                        <p:attrNameLst>
                                          <p:attrName>style.visibility</p:attrName>
                                        </p:attrNameLst>
                                      </p:cBhvr>
                                      <p:to>
                                        <p:strVal val="visible"/>
                                      </p:to>
                                    </p:set>
                                    <p:animEffect transition="in" filter="plus(in)">
                                      <p:cBhvr>
                                        <p:cTn id="77" dur="500"/>
                                        <p:tgtEl>
                                          <p:spTgt spid="11275"/>
                                        </p:tgtEl>
                                      </p:cBhvr>
                                    </p:animEffect>
                                  </p:childTnLst>
                                </p:cTn>
                              </p:par>
                            </p:childTnLst>
                          </p:cTn>
                        </p:par>
                      </p:childTnLst>
                    </p:cTn>
                  </p:par>
                  <p:par>
                    <p:cTn id="78" fill="hold">
                      <p:stCondLst>
                        <p:cond delay="indefinite"/>
                      </p:stCondLst>
                      <p:childTnLst>
                        <p:par>
                          <p:cTn id="79" fill="hold">
                            <p:stCondLst>
                              <p:cond delay="0"/>
                            </p:stCondLst>
                            <p:childTnLst>
                              <p:par>
                                <p:cTn id="80" presetID="40" presetClass="entr" presetSubtype="0" fill="hold" nodeType="clickEffect">
                                  <p:stCondLst>
                                    <p:cond delay="0"/>
                                  </p:stCondLst>
                                  <p:iterate type="lt">
                                    <p:tmPct val="10000"/>
                                  </p:iterate>
                                  <p:childTnLst>
                                    <p:set>
                                      <p:cBhvr>
                                        <p:cTn id="81" dur="1" fill="hold">
                                          <p:stCondLst>
                                            <p:cond delay="0"/>
                                          </p:stCondLst>
                                        </p:cTn>
                                        <p:tgtEl>
                                          <p:spTgt spid="11276">
                                            <p:txEl>
                                              <p:pRg st="0" end="0"/>
                                            </p:txEl>
                                          </p:spTgt>
                                        </p:tgtEl>
                                        <p:attrNameLst>
                                          <p:attrName>style.visibility</p:attrName>
                                        </p:attrNameLst>
                                      </p:cBhvr>
                                      <p:to>
                                        <p:strVal val="visible"/>
                                      </p:to>
                                    </p:set>
                                    <p:animEffect transition="in" filter="fade">
                                      <p:cBhvr>
                                        <p:cTn id="82" dur="500"/>
                                        <p:tgtEl>
                                          <p:spTgt spid="11276">
                                            <p:txEl>
                                              <p:pRg st="0" end="0"/>
                                            </p:txEl>
                                          </p:spTgt>
                                        </p:tgtEl>
                                      </p:cBhvr>
                                    </p:animEffect>
                                    <p:anim calcmode="lin" valueType="num">
                                      <p:cBhvr>
                                        <p:cTn id="83" dur="500" fill="hold"/>
                                        <p:tgtEl>
                                          <p:spTgt spid="11276">
                                            <p:txEl>
                                              <p:pRg st="0" end="0"/>
                                            </p:txEl>
                                          </p:spTgt>
                                        </p:tgtEl>
                                        <p:attrNameLst>
                                          <p:attrName>ppt_x</p:attrName>
                                        </p:attrNameLst>
                                      </p:cBhvr>
                                      <p:tavLst>
                                        <p:tav tm="0">
                                          <p:val>
                                            <p:strVal val="#ppt_x-.1"/>
                                          </p:val>
                                        </p:tav>
                                        <p:tav tm="100000">
                                          <p:val>
                                            <p:strVal val="#ppt_x"/>
                                          </p:val>
                                        </p:tav>
                                      </p:tavLst>
                                    </p:anim>
                                    <p:anim calcmode="lin" valueType="num">
                                      <p:cBhvr>
                                        <p:cTn id="84" dur="500" fill="hold"/>
                                        <p:tgtEl>
                                          <p:spTgt spid="112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0" presetClass="entr" presetSubtype="0" fill="hold" nodeType="clickEffect">
                                  <p:stCondLst>
                                    <p:cond delay="0"/>
                                  </p:stCondLst>
                                  <p:iterate type="lt">
                                    <p:tmPct val="10000"/>
                                  </p:iterate>
                                  <p:childTnLst>
                                    <p:set>
                                      <p:cBhvr>
                                        <p:cTn id="88" dur="1" fill="hold">
                                          <p:stCondLst>
                                            <p:cond delay="0"/>
                                          </p:stCondLst>
                                        </p:cTn>
                                        <p:tgtEl>
                                          <p:spTgt spid="11276">
                                            <p:txEl>
                                              <p:pRg st="1" end="1"/>
                                            </p:txEl>
                                          </p:spTgt>
                                        </p:tgtEl>
                                        <p:attrNameLst>
                                          <p:attrName>style.visibility</p:attrName>
                                        </p:attrNameLst>
                                      </p:cBhvr>
                                      <p:to>
                                        <p:strVal val="visible"/>
                                      </p:to>
                                    </p:set>
                                    <p:animEffect transition="in" filter="fade">
                                      <p:cBhvr>
                                        <p:cTn id="89" dur="500"/>
                                        <p:tgtEl>
                                          <p:spTgt spid="11276">
                                            <p:txEl>
                                              <p:pRg st="1" end="1"/>
                                            </p:txEl>
                                          </p:spTgt>
                                        </p:tgtEl>
                                      </p:cBhvr>
                                    </p:animEffect>
                                    <p:anim calcmode="lin" valueType="num">
                                      <p:cBhvr>
                                        <p:cTn id="90" dur="500" fill="hold"/>
                                        <p:tgtEl>
                                          <p:spTgt spid="11276">
                                            <p:txEl>
                                              <p:pRg st="1" end="1"/>
                                            </p:txEl>
                                          </p:spTgt>
                                        </p:tgtEl>
                                        <p:attrNameLst>
                                          <p:attrName>ppt_x</p:attrName>
                                        </p:attrNameLst>
                                      </p:cBhvr>
                                      <p:tavLst>
                                        <p:tav tm="0">
                                          <p:val>
                                            <p:strVal val="#ppt_x-.1"/>
                                          </p:val>
                                        </p:tav>
                                        <p:tav tm="100000">
                                          <p:val>
                                            <p:strVal val="#ppt_x"/>
                                          </p:val>
                                        </p:tav>
                                      </p:tavLst>
                                    </p:anim>
                                    <p:anim calcmode="lin" valueType="num">
                                      <p:cBhvr>
                                        <p:cTn id="91" dur="500" fill="hold"/>
                                        <p:tgtEl>
                                          <p:spTgt spid="1127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0" presetClass="entr" presetSubtype="0" fill="hold" nodeType="clickEffect">
                                  <p:stCondLst>
                                    <p:cond delay="0"/>
                                  </p:stCondLst>
                                  <p:iterate type="lt">
                                    <p:tmPct val="10000"/>
                                  </p:iterate>
                                  <p:childTnLst>
                                    <p:set>
                                      <p:cBhvr>
                                        <p:cTn id="95" dur="1" fill="hold">
                                          <p:stCondLst>
                                            <p:cond delay="0"/>
                                          </p:stCondLst>
                                        </p:cTn>
                                        <p:tgtEl>
                                          <p:spTgt spid="11276">
                                            <p:txEl>
                                              <p:pRg st="2" end="2"/>
                                            </p:txEl>
                                          </p:spTgt>
                                        </p:tgtEl>
                                        <p:attrNameLst>
                                          <p:attrName>style.visibility</p:attrName>
                                        </p:attrNameLst>
                                      </p:cBhvr>
                                      <p:to>
                                        <p:strVal val="visible"/>
                                      </p:to>
                                    </p:set>
                                    <p:animEffect transition="in" filter="fade">
                                      <p:cBhvr>
                                        <p:cTn id="96" dur="500"/>
                                        <p:tgtEl>
                                          <p:spTgt spid="11276">
                                            <p:txEl>
                                              <p:pRg st="2" end="2"/>
                                            </p:txEl>
                                          </p:spTgt>
                                        </p:tgtEl>
                                      </p:cBhvr>
                                    </p:animEffect>
                                    <p:anim calcmode="lin" valueType="num">
                                      <p:cBhvr>
                                        <p:cTn id="97" dur="500" fill="hold"/>
                                        <p:tgtEl>
                                          <p:spTgt spid="11276">
                                            <p:txEl>
                                              <p:pRg st="2" end="2"/>
                                            </p:txEl>
                                          </p:spTgt>
                                        </p:tgtEl>
                                        <p:attrNameLst>
                                          <p:attrName>ppt_x</p:attrName>
                                        </p:attrNameLst>
                                      </p:cBhvr>
                                      <p:tavLst>
                                        <p:tav tm="0">
                                          <p:val>
                                            <p:strVal val="#ppt_x-.1"/>
                                          </p:val>
                                        </p:tav>
                                        <p:tav tm="100000">
                                          <p:val>
                                            <p:strVal val="#ppt_x"/>
                                          </p:val>
                                        </p:tav>
                                      </p:tavLst>
                                    </p:anim>
                                    <p:anim calcmode="lin" valueType="num">
                                      <p:cBhvr>
                                        <p:cTn id="98" dur="500" fill="hold"/>
                                        <p:tgtEl>
                                          <p:spTgt spid="1127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11277"/>
                                        </p:tgtEl>
                                        <p:attrNameLst>
                                          <p:attrName>style.visibility</p:attrName>
                                        </p:attrNameLst>
                                      </p:cBhvr>
                                      <p:to>
                                        <p:strVal val="visible"/>
                                      </p:to>
                                    </p:set>
                                    <p:animEffect transition="in" filter="wipe(down)">
                                      <p:cBhvr>
                                        <p:cTn id="103" dur="500"/>
                                        <p:tgtEl>
                                          <p:spTgt spid="11277"/>
                                        </p:tgtEl>
                                      </p:cBhvr>
                                    </p:animEffect>
                                  </p:childTnLst>
                                </p:cTn>
                              </p:par>
                            </p:childTnLst>
                          </p:cTn>
                        </p:par>
                      </p:childTnLst>
                    </p:cTn>
                  </p:par>
                  <p:par>
                    <p:cTn id="104" fill="hold">
                      <p:stCondLst>
                        <p:cond delay="indefinite"/>
                      </p:stCondLst>
                      <p:childTnLst>
                        <p:par>
                          <p:cTn id="105" fill="hold">
                            <p:stCondLst>
                              <p:cond delay="0"/>
                            </p:stCondLst>
                            <p:childTnLst>
                              <p:par>
                                <p:cTn id="106" presetID="5" presetClass="entr" presetSubtype="10" fill="hold" grpId="0" nodeType="clickEffect">
                                  <p:stCondLst>
                                    <p:cond delay="0"/>
                                  </p:stCondLst>
                                  <p:childTnLst>
                                    <p:set>
                                      <p:cBhvr>
                                        <p:cTn id="107" dur="1" fill="hold">
                                          <p:stCondLst>
                                            <p:cond delay="0"/>
                                          </p:stCondLst>
                                        </p:cTn>
                                        <p:tgtEl>
                                          <p:spTgt spid="11278"/>
                                        </p:tgtEl>
                                        <p:attrNameLst>
                                          <p:attrName>style.visibility</p:attrName>
                                        </p:attrNameLst>
                                      </p:cBhvr>
                                      <p:to>
                                        <p:strVal val="visible"/>
                                      </p:to>
                                    </p:set>
                                    <p:animEffect transition="in" filter="checkerboard(across)">
                                      <p:cBhvr>
                                        <p:cTn id="108" dur="500"/>
                                        <p:tgtEl>
                                          <p:spTgt spid="11278"/>
                                        </p:tgtEl>
                                      </p:cBhvr>
                                    </p:animEffect>
                                  </p:childTnLst>
                                </p:cTn>
                              </p:par>
                            </p:childTnLst>
                          </p:cTn>
                        </p:par>
                      </p:childTnLst>
                    </p:cTn>
                  </p:par>
                  <p:par>
                    <p:cTn id="109" fill="hold">
                      <p:stCondLst>
                        <p:cond delay="indefinite"/>
                      </p:stCondLst>
                      <p:childTnLst>
                        <p:par>
                          <p:cTn id="110" fill="hold">
                            <p:stCondLst>
                              <p:cond delay="0"/>
                            </p:stCondLst>
                            <p:childTnLst>
                              <p:par>
                                <p:cTn id="111" presetID="40" presetClass="entr" presetSubtype="0" fill="hold" grpId="0" nodeType="clickEffect">
                                  <p:stCondLst>
                                    <p:cond delay="0"/>
                                  </p:stCondLst>
                                  <p:iterate type="lt">
                                    <p:tmPct val="10000"/>
                                  </p:iterate>
                                  <p:childTnLst>
                                    <p:set>
                                      <p:cBhvr>
                                        <p:cTn id="112" dur="1" fill="hold">
                                          <p:stCondLst>
                                            <p:cond delay="0"/>
                                          </p:stCondLst>
                                        </p:cTn>
                                        <p:tgtEl>
                                          <p:spTgt spid="11279"/>
                                        </p:tgtEl>
                                        <p:attrNameLst>
                                          <p:attrName>style.visibility</p:attrName>
                                        </p:attrNameLst>
                                      </p:cBhvr>
                                      <p:to>
                                        <p:strVal val="visible"/>
                                      </p:to>
                                    </p:set>
                                    <p:animEffect transition="in" filter="fade">
                                      <p:cBhvr>
                                        <p:cTn id="113" dur="500"/>
                                        <p:tgtEl>
                                          <p:spTgt spid="11279"/>
                                        </p:tgtEl>
                                      </p:cBhvr>
                                    </p:animEffect>
                                    <p:anim calcmode="lin" valueType="num">
                                      <p:cBhvr>
                                        <p:cTn id="114" dur="500" fill="hold"/>
                                        <p:tgtEl>
                                          <p:spTgt spid="11279"/>
                                        </p:tgtEl>
                                        <p:attrNameLst>
                                          <p:attrName>ppt_x</p:attrName>
                                        </p:attrNameLst>
                                      </p:cBhvr>
                                      <p:tavLst>
                                        <p:tav tm="0">
                                          <p:val>
                                            <p:strVal val="#ppt_x-.1"/>
                                          </p:val>
                                        </p:tav>
                                        <p:tav tm="100000">
                                          <p:val>
                                            <p:strVal val="#ppt_x"/>
                                          </p:val>
                                        </p:tav>
                                      </p:tavLst>
                                    </p:anim>
                                    <p:anim calcmode="lin" valueType="num">
                                      <p:cBhvr>
                                        <p:cTn id="115" dur="500" fill="hold"/>
                                        <p:tgtEl>
                                          <p:spTgt spid="11279"/>
                                        </p:tgtEl>
                                        <p:attrNameLst>
                                          <p:attrName>ppt_y</p:attrName>
                                        </p:attrNameLst>
                                      </p:cBhvr>
                                      <p:tavLst>
                                        <p:tav tm="0">
                                          <p:val>
                                            <p:strVal val="#ppt_y"/>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11282"/>
                                        </p:tgtEl>
                                        <p:attrNameLst>
                                          <p:attrName>style.visibility</p:attrName>
                                        </p:attrNameLst>
                                      </p:cBhvr>
                                      <p:to>
                                        <p:strVal val="visible"/>
                                      </p:to>
                                    </p:set>
                                    <p:animEffect transition="in" filter="wipe(down)">
                                      <p:cBhvr>
                                        <p:cTn id="120" dur="500"/>
                                        <p:tgtEl>
                                          <p:spTgt spid="11282"/>
                                        </p:tgtEl>
                                      </p:cBhvr>
                                    </p:animEffect>
                                  </p:childTnLst>
                                </p:cTn>
                              </p:par>
                            </p:childTnLst>
                          </p:cTn>
                        </p:par>
                      </p:childTnLst>
                    </p:cTn>
                  </p:par>
                  <p:par>
                    <p:cTn id="121" fill="hold">
                      <p:stCondLst>
                        <p:cond delay="indefinite"/>
                      </p:stCondLst>
                      <p:childTnLst>
                        <p:par>
                          <p:cTn id="122" fill="hold">
                            <p:stCondLst>
                              <p:cond delay="0"/>
                            </p:stCondLst>
                            <p:childTnLst>
                              <p:par>
                                <p:cTn id="123" presetID="5" presetClass="entr" presetSubtype="10" fill="hold" grpId="0" nodeType="clickEffect">
                                  <p:stCondLst>
                                    <p:cond delay="0"/>
                                  </p:stCondLst>
                                  <p:childTnLst>
                                    <p:set>
                                      <p:cBhvr>
                                        <p:cTn id="124" dur="1" fill="hold">
                                          <p:stCondLst>
                                            <p:cond delay="0"/>
                                          </p:stCondLst>
                                        </p:cTn>
                                        <p:tgtEl>
                                          <p:spTgt spid="11280"/>
                                        </p:tgtEl>
                                        <p:attrNameLst>
                                          <p:attrName>style.visibility</p:attrName>
                                        </p:attrNameLst>
                                      </p:cBhvr>
                                      <p:to>
                                        <p:strVal val="visible"/>
                                      </p:to>
                                    </p:set>
                                    <p:animEffect transition="in" filter="checkerboard(across)">
                                      <p:cBhvr>
                                        <p:cTn id="125" dur="500"/>
                                        <p:tgtEl>
                                          <p:spTgt spid="11280"/>
                                        </p:tgtEl>
                                      </p:cBhvr>
                                    </p:animEffect>
                                  </p:childTnLst>
                                </p:cTn>
                              </p:par>
                            </p:childTnLst>
                          </p:cTn>
                        </p:par>
                      </p:childTnLst>
                    </p:cTn>
                  </p:par>
                  <p:par>
                    <p:cTn id="126" fill="hold">
                      <p:stCondLst>
                        <p:cond delay="indefinite"/>
                      </p:stCondLst>
                      <p:childTnLst>
                        <p:par>
                          <p:cTn id="127" fill="hold">
                            <p:stCondLst>
                              <p:cond delay="0"/>
                            </p:stCondLst>
                            <p:childTnLst>
                              <p:par>
                                <p:cTn id="128" presetID="40" presetClass="entr" presetSubtype="0" fill="hold" nodeType="clickEffect">
                                  <p:stCondLst>
                                    <p:cond delay="0"/>
                                  </p:stCondLst>
                                  <p:iterate type="lt">
                                    <p:tmPct val="10000"/>
                                  </p:iterate>
                                  <p:childTnLst>
                                    <p:set>
                                      <p:cBhvr>
                                        <p:cTn id="129" dur="1" fill="hold">
                                          <p:stCondLst>
                                            <p:cond delay="0"/>
                                          </p:stCondLst>
                                        </p:cTn>
                                        <p:tgtEl>
                                          <p:spTgt spid="11284">
                                            <p:txEl>
                                              <p:pRg st="0" end="0"/>
                                            </p:txEl>
                                          </p:spTgt>
                                        </p:tgtEl>
                                        <p:attrNameLst>
                                          <p:attrName>style.visibility</p:attrName>
                                        </p:attrNameLst>
                                      </p:cBhvr>
                                      <p:to>
                                        <p:strVal val="visible"/>
                                      </p:to>
                                    </p:set>
                                    <p:animEffect transition="in" filter="fade">
                                      <p:cBhvr>
                                        <p:cTn id="130" dur="500"/>
                                        <p:tgtEl>
                                          <p:spTgt spid="11284">
                                            <p:txEl>
                                              <p:pRg st="0" end="0"/>
                                            </p:txEl>
                                          </p:spTgt>
                                        </p:tgtEl>
                                      </p:cBhvr>
                                    </p:animEffect>
                                    <p:anim calcmode="lin" valueType="num">
                                      <p:cBhvr>
                                        <p:cTn id="131" dur="500" fill="hold"/>
                                        <p:tgtEl>
                                          <p:spTgt spid="11284">
                                            <p:txEl>
                                              <p:pRg st="0" end="0"/>
                                            </p:txEl>
                                          </p:spTgt>
                                        </p:tgtEl>
                                        <p:attrNameLst>
                                          <p:attrName>ppt_x</p:attrName>
                                        </p:attrNameLst>
                                      </p:cBhvr>
                                      <p:tavLst>
                                        <p:tav tm="0">
                                          <p:val>
                                            <p:strVal val="#ppt_x-.1"/>
                                          </p:val>
                                        </p:tav>
                                        <p:tav tm="100000">
                                          <p:val>
                                            <p:strVal val="#ppt_x"/>
                                          </p:val>
                                        </p:tav>
                                      </p:tavLst>
                                    </p:anim>
                                    <p:anim calcmode="lin" valueType="num">
                                      <p:cBhvr>
                                        <p:cTn id="132" dur="500" fill="hold"/>
                                        <p:tgtEl>
                                          <p:spTgt spid="112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11285"/>
                                        </p:tgtEl>
                                        <p:attrNameLst>
                                          <p:attrName>style.visibility</p:attrName>
                                        </p:attrNameLst>
                                      </p:cBhvr>
                                      <p:to>
                                        <p:strVal val="visible"/>
                                      </p:to>
                                    </p:set>
                                    <p:animEffect transition="in" filter="wipe(down)">
                                      <p:cBhvr>
                                        <p:cTn id="137" dur="500"/>
                                        <p:tgtEl>
                                          <p:spTgt spid="11285"/>
                                        </p:tgtEl>
                                      </p:cBhvr>
                                    </p:animEffect>
                                  </p:childTnLst>
                                </p:cTn>
                              </p:par>
                            </p:childTnLst>
                          </p:cTn>
                        </p:par>
                      </p:childTnLst>
                    </p:cTn>
                  </p:par>
                  <p:par>
                    <p:cTn id="138" fill="hold">
                      <p:stCondLst>
                        <p:cond delay="indefinite"/>
                      </p:stCondLst>
                      <p:childTnLst>
                        <p:par>
                          <p:cTn id="139" fill="hold">
                            <p:stCondLst>
                              <p:cond delay="0"/>
                            </p:stCondLst>
                            <p:childTnLst>
                              <p:par>
                                <p:cTn id="140" presetID="5" presetClass="entr" presetSubtype="10" fill="hold" grpId="0" nodeType="clickEffect">
                                  <p:stCondLst>
                                    <p:cond delay="0"/>
                                  </p:stCondLst>
                                  <p:childTnLst>
                                    <p:set>
                                      <p:cBhvr>
                                        <p:cTn id="141" dur="1" fill="hold">
                                          <p:stCondLst>
                                            <p:cond delay="0"/>
                                          </p:stCondLst>
                                        </p:cTn>
                                        <p:tgtEl>
                                          <p:spTgt spid="11286"/>
                                        </p:tgtEl>
                                        <p:attrNameLst>
                                          <p:attrName>style.visibility</p:attrName>
                                        </p:attrNameLst>
                                      </p:cBhvr>
                                      <p:to>
                                        <p:strVal val="visible"/>
                                      </p:to>
                                    </p:set>
                                    <p:animEffect transition="in" filter="checkerboard(across)">
                                      <p:cBhvr>
                                        <p:cTn id="142" dur="500"/>
                                        <p:tgtEl>
                                          <p:spTgt spid="11286"/>
                                        </p:tgtEl>
                                      </p:cBhvr>
                                    </p:animEffect>
                                  </p:childTnLst>
                                </p:cTn>
                              </p:par>
                            </p:childTnLst>
                          </p:cTn>
                        </p:par>
                      </p:childTnLst>
                    </p:cTn>
                  </p:par>
                  <p:par>
                    <p:cTn id="143" fill="hold">
                      <p:stCondLst>
                        <p:cond delay="indefinite"/>
                      </p:stCondLst>
                      <p:childTnLst>
                        <p:par>
                          <p:cTn id="144" fill="hold">
                            <p:stCondLst>
                              <p:cond delay="0"/>
                            </p:stCondLst>
                            <p:childTnLst>
                              <p:par>
                                <p:cTn id="145" presetID="40" presetClass="entr" presetSubtype="0" fill="hold" nodeType="clickEffect">
                                  <p:stCondLst>
                                    <p:cond delay="0"/>
                                  </p:stCondLst>
                                  <p:iterate type="lt">
                                    <p:tmPct val="10000"/>
                                  </p:iterate>
                                  <p:childTnLst>
                                    <p:set>
                                      <p:cBhvr>
                                        <p:cTn id="146" dur="1" fill="hold">
                                          <p:stCondLst>
                                            <p:cond delay="0"/>
                                          </p:stCondLst>
                                        </p:cTn>
                                        <p:tgtEl>
                                          <p:spTgt spid="11287">
                                            <p:txEl>
                                              <p:pRg st="0" end="0"/>
                                            </p:txEl>
                                          </p:spTgt>
                                        </p:tgtEl>
                                        <p:attrNameLst>
                                          <p:attrName>style.visibility</p:attrName>
                                        </p:attrNameLst>
                                      </p:cBhvr>
                                      <p:to>
                                        <p:strVal val="visible"/>
                                      </p:to>
                                    </p:set>
                                    <p:animEffect transition="in" filter="fade">
                                      <p:cBhvr>
                                        <p:cTn id="147" dur="500"/>
                                        <p:tgtEl>
                                          <p:spTgt spid="11287">
                                            <p:txEl>
                                              <p:pRg st="0" end="0"/>
                                            </p:txEl>
                                          </p:spTgt>
                                        </p:tgtEl>
                                      </p:cBhvr>
                                    </p:animEffect>
                                    <p:anim calcmode="lin" valueType="num">
                                      <p:cBhvr>
                                        <p:cTn id="148" dur="500" fill="hold"/>
                                        <p:tgtEl>
                                          <p:spTgt spid="11287">
                                            <p:txEl>
                                              <p:pRg st="0" end="0"/>
                                            </p:txEl>
                                          </p:spTgt>
                                        </p:tgtEl>
                                        <p:attrNameLst>
                                          <p:attrName>ppt_x</p:attrName>
                                        </p:attrNameLst>
                                      </p:cBhvr>
                                      <p:tavLst>
                                        <p:tav tm="0">
                                          <p:val>
                                            <p:strVal val="#ppt_x-.1"/>
                                          </p:val>
                                        </p:tav>
                                        <p:tav tm="100000">
                                          <p:val>
                                            <p:strVal val="#ppt_x"/>
                                          </p:val>
                                        </p:tav>
                                      </p:tavLst>
                                    </p:anim>
                                    <p:anim calcmode="lin" valueType="num">
                                      <p:cBhvr>
                                        <p:cTn id="149" dur="500" fill="hold"/>
                                        <p:tgtEl>
                                          <p:spTgt spid="112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2" presetClass="entr" presetSubtype="4" fill="hold" grpId="0" nodeType="clickEffect">
                                  <p:stCondLst>
                                    <p:cond delay="0"/>
                                  </p:stCondLst>
                                  <p:childTnLst>
                                    <p:set>
                                      <p:cBhvr>
                                        <p:cTn id="153" dur="1" fill="hold">
                                          <p:stCondLst>
                                            <p:cond delay="0"/>
                                          </p:stCondLst>
                                        </p:cTn>
                                        <p:tgtEl>
                                          <p:spTgt spid="11283"/>
                                        </p:tgtEl>
                                        <p:attrNameLst>
                                          <p:attrName>style.visibility</p:attrName>
                                        </p:attrNameLst>
                                      </p:cBhvr>
                                      <p:to>
                                        <p:strVal val="visible"/>
                                      </p:to>
                                    </p:set>
                                    <p:animEffect transition="in" filter="wipe(down)">
                                      <p:cBhvr>
                                        <p:cTn id="154" dur="500"/>
                                        <p:tgtEl>
                                          <p:spTgt spid="11283"/>
                                        </p:tgtEl>
                                      </p:cBhvr>
                                    </p:animEffect>
                                  </p:childTnLst>
                                </p:cTn>
                              </p:par>
                            </p:childTnLst>
                          </p:cTn>
                        </p:par>
                      </p:childTnLst>
                    </p:cTn>
                  </p:par>
                  <p:par>
                    <p:cTn id="155" fill="hold">
                      <p:stCondLst>
                        <p:cond delay="indefinite"/>
                      </p:stCondLst>
                      <p:childTnLst>
                        <p:par>
                          <p:cTn id="156" fill="hold">
                            <p:stCondLst>
                              <p:cond delay="0"/>
                            </p:stCondLst>
                            <p:childTnLst>
                              <p:par>
                                <p:cTn id="157" presetID="5" presetClass="entr" presetSubtype="10" fill="hold" grpId="0" nodeType="clickEffect">
                                  <p:stCondLst>
                                    <p:cond delay="0"/>
                                  </p:stCondLst>
                                  <p:childTnLst>
                                    <p:set>
                                      <p:cBhvr>
                                        <p:cTn id="158" dur="1" fill="hold">
                                          <p:stCondLst>
                                            <p:cond delay="0"/>
                                          </p:stCondLst>
                                        </p:cTn>
                                        <p:tgtEl>
                                          <p:spTgt spid="11281"/>
                                        </p:tgtEl>
                                        <p:attrNameLst>
                                          <p:attrName>style.visibility</p:attrName>
                                        </p:attrNameLst>
                                      </p:cBhvr>
                                      <p:to>
                                        <p:strVal val="visible"/>
                                      </p:to>
                                    </p:set>
                                    <p:animEffect transition="in" filter="checkerboard(across)">
                                      <p:cBhvr>
                                        <p:cTn id="159" dur="500"/>
                                        <p:tgtEl>
                                          <p:spTgt spid="11281"/>
                                        </p:tgtEl>
                                      </p:cBhvr>
                                    </p:animEffect>
                                  </p:childTnLst>
                                </p:cTn>
                              </p:par>
                            </p:childTnLst>
                          </p:cTn>
                        </p:par>
                      </p:childTnLst>
                    </p:cTn>
                  </p:par>
                  <p:par>
                    <p:cTn id="160" fill="hold">
                      <p:stCondLst>
                        <p:cond delay="indefinite"/>
                      </p:stCondLst>
                      <p:childTnLst>
                        <p:par>
                          <p:cTn id="161" fill="hold">
                            <p:stCondLst>
                              <p:cond delay="0"/>
                            </p:stCondLst>
                            <p:childTnLst>
                              <p:par>
                                <p:cTn id="162" presetID="40" presetClass="entr" presetSubtype="0" fill="hold" nodeType="clickEffect">
                                  <p:stCondLst>
                                    <p:cond delay="0"/>
                                  </p:stCondLst>
                                  <p:iterate type="lt">
                                    <p:tmPct val="10000"/>
                                  </p:iterate>
                                  <p:childTnLst>
                                    <p:set>
                                      <p:cBhvr>
                                        <p:cTn id="163" dur="1" fill="hold">
                                          <p:stCondLst>
                                            <p:cond delay="0"/>
                                          </p:stCondLst>
                                        </p:cTn>
                                        <p:tgtEl>
                                          <p:spTgt spid="11288">
                                            <p:txEl>
                                              <p:pRg st="0" end="0"/>
                                            </p:txEl>
                                          </p:spTgt>
                                        </p:tgtEl>
                                        <p:attrNameLst>
                                          <p:attrName>style.visibility</p:attrName>
                                        </p:attrNameLst>
                                      </p:cBhvr>
                                      <p:to>
                                        <p:strVal val="visible"/>
                                      </p:to>
                                    </p:set>
                                    <p:animEffect transition="in" filter="fade">
                                      <p:cBhvr>
                                        <p:cTn id="164" dur="500"/>
                                        <p:tgtEl>
                                          <p:spTgt spid="11288">
                                            <p:txEl>
                                              <p:pRg st="0" end="0"/>
                                            </p:txEl>
                                          </p:spTgt>
                                        </p:tgtEl>
                                      </p:cBhvr>
                                    </p:animEffect>
                                    <p:anim calcmode="lin" valueType="num">
                                      <p:cBhvr>
                                        <p:cTn id="165" dur="500" fill="hold"/>
                                        <p:tgtEl>
                                          <p:spTgt spid="11288">
                                            <p:txEl>
                                              <p:pRg st="0" end="0"/>
                                            </p:txEl>
                                          </p:spTgt>
                                        </p:tgtEl>
                                        <p:attrNameLst>
                                          <p:attrName>ppt_x</p:attrName>
                                        </p:attrNameLst>
                                      </p:cBhvr>
                                      <p:tavLst>
                                        <p:tav tm="0">
                                          <p:val>
                                            <p:strVal val="#ppt_x-.1"/>
                                          </p:val>
                                        </p:tav>
                                        <p:tav tm="100000">
                                          <p:val>
                                            <p:strVal val="#ppt_x"/>
                                          </p:val>
                                        </p:tav>
                                      </p:tavLst>
                                    </p:anim>
                                    <p:anim calcmode="lin" valueType="num">
                                      <p:cBhvr>
                                        <p:cTn id="166" dur="500" fill="hold"/>
                                        <p:tgtEl>
                                          <p:spTgt spid="1128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grpId="0" nodeType="clickEffect">
                                  <p:stCondLst>
                                    <p:cond delay="0"/>
                                  </p:stCondLst>
                                  <p:childTnLst>
                                    <p:set>
                                      <p:cBhvr>
                                        <p:cTn id="170" dur="1" fill="hold">
                                          <p:stCondLst>
                                            <p:cond delay="0"/>
                                          </p:stCondLst>
                                        </p:cTn>
                                        <p:tgtEl>
                                          <p:spTgt spid="11290"/>
                                        </p:tgtEl>
                                        <p:attrNameLst>
                                          <p:attrName>style.visibility</p:attrName>
                                        </p:attrNameLst>
                                      </p:cBhvr>
                                      <p:to>
                                        <p:strVal val="visible"/>
                                      </p:to>
                                    </p:set>
                                    <p:animEffect transition="in" filter="wipe(down)">
                                      <p:cBhvr>
                                        <p:cTn id="171" dur="500"/>
                                        <p:tgtEl>
                                          <p:spTgt spid="11290"/>
                                        </p:tgtEl>
                                      </p:cBhvr>
                                    </p:animEffect>
                                  </p:childTnLst>
                                </p:cTn>
                              </p:par>
                            </p:childTnLst>
                          </p:cTn>
                        </p:par>
                      </p:childTnLst>
                    </p:cTn>
                  </p:par>
                  <p:par>
                    <p:cTn id="172" fill="hold">
                      <p:stCondLst>
                        <p:cond delay="indefinite"/>
                      </p:stCondLst>
                      <p:childTnLst>
                        <p:par>
                          <p:cTn id="173" fill="hold">
                            <p:stCondLst>
                              <p:cond delay="0"/>
                            </p:stCondLst>
                            <p:childTnLst>
                              <p:par>
                                <p:cTn id="174" presetID="5" presetClass="entr" presetSubtype="10" fill="hold" grpId="0" nodeType="clickEffect">
                                  <p:stCondLst>
                                    <p:cond delay="0"/>
                                  </p:stCondLst>
                                  <p:childTnLst>
                                    <p:set>
                                      <p:cBhvr>
                                        <p:cTn id="175" dur="1" fill="hold">
                                          <p:stCondLst>
                                            <p:cond delay="0"/>
                                          </p:stCondLst>
                                        </p:cTn>
                                        <p:tgtEl>
                                          <p:spTgt spid="11291"/>
                                        </p:tgtEl>
                                        <p:attrNameLst>
                                          <p:attrName>style.visibility</p:attrName>
                                        </p:attrNameLst>
                                      </p:cBhvr>
                                      <p:to>
                                        <p:strVal val="visible"/>
                                      </p:to>
                                    </p:set>
                                    <p:animEffect transition="in" filter="checkerboard(across)">
                                      <p:cBhvr>
                                        <p:cTn id="176" dur="500"/>
                                        <p:tgtEl>
                                          <p:spTgt spid="11291"/>
                                        </p:tgtEl>
                                      </p:cBhvr>
                                    </p:animEffect>
                                  </p:childTnLst>
                                </p:cTn>
                              </p:par>
                            </p:childTnLst>
                          </p:cTn>
                        </p:par>
                      </p:childTnLst>
                    </p:cTn>
                  </p:par>
                  <p:par>
                    <p:cTn id="177" fill="hold">
                      <p:stCondLst>
                        <p:cond delay="indefinite"/>
                      </p:stCondLst>
                      <p:childTnLst>
                        <p:par>
                          <p:cTn id="178" fill="hold">
                            <p:stCondLst>
                              <p:cond delay="0"/>
                            </p:stCondLst>
                            <p:childTnLst>
                              <p:par>
                                <p:cTn id="179" presetID="40" presetClass="entr" presetSubtype="0" fill="hold" grpId="0" nodeType="clickEffect">
                                  <p:stCondLst>
                                    <p:cond delay="0"/>
                                  </p:stCondLst>
                                  <p:iterate type="lt">
                                    <p:tmPct val="10000"/>
                                  </p:iterate>
                                  <p:childTnLst>
                                    <p:set>
                                      <p:cBhvr>
                                        <p:cTn id="180" dur="1" fill="hold">
                                          <p:stCondLst>
                                            <p:cond delay="0"/>
                                          </p:stCondLst>
                                        </p:cTn>
                                        <p:tgtEl>
                                          <p:spTgt spid="11292"/>
                                        </p:tgtEl>
                                        <p:attrNameLst>
                                          <p:attrName>style.visibility</p:attrName>
                                        </p:attrNameLst>
                                      </p:cBhvr>
                                      <p:to>
                                        <p:strVal val="visible"/>
                                      </p:to>
                                    </p:set>
                                    <p:animEffect transition="in" filter="fade">
                                      <p:cBhvr>
                                        <p:cTn id="181" dur="500"/>
                                        <p:tgtEl>
                                          <p:spTgt spid="11292"/>
                                        </p:tgtEl>
                                      </p:cBhvr>
                                    </p:animEffect>
                                    <p:anim calcmode="lin" valueType="num">
                                      <p:cBhvr>
                                        <p:cTn id="182" dur="500" fill="hold"/>
                                        <p:tgtEl>
                                          <p:spTgt spid="11292"/>
                                        </p:tgtEl>
                                        <p:attrNameLst>
                                          <p:attrName>ppt_x</p:attrName>
                                        </p:attrNameLst>
                                      </p:cBhvr>
                                      <p:tavLst>
                                        <p:tav tm="0">
                                          <p:val>
                                            <p:strVal val="#ppt_x-.1"/>
                                          </p:val>
                                        </p:tav>
                                        <p:tav tm="100000">
                                          <p:val>
                                            <p:strVal val="#ppt_x"/>
                                          </p:val>
                                        </p:tav>
                                      </p:tavLst>
                                    </p:anim>
                                    <p:anim calcmode="lin" valueType="num">
                                      <p:cBhvr>
                                        <p:cTn id="183" dur="500" fill="hold"/>
                                        <p:tgtEl>
                                          <p:spTgt spid="11292"/>
                                        </p:tgtEl>
                                        <p:attrNameLst>
                                          <p:attrName>ppt_y</p:attrName>
                                        </p:attrNameLst>
                                      </p:cBhvr>
                                      <p:tavLst>
                                        <p:tav tm="0">
                                          <p:val>
                                            <p:strVal val="#ppt_y"/>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5" presetClass="entr" presetSubtype="10" fill="hold" grpId="0" nodeType="clickEffect">
                                  <p:stCondLst>
                                    <p:cond delay="0"/>
                                  </p:stCondLst>
                                  <p:childTnLst>
                                    <p:set>
                                      <p:cBhvr>
                                        <p:cTn id="187" dur="1" fill="hold">
                                          <p:stCondLst>
                                            <p:cond delay="0"/>
                                          </p:stCondLst>
                                        </p:cTn>
                                        <p:tgtEl>
                                          <p:spTgt spid="11293"/>
                                        </p:tgtEl>
                                        <p:attrNameLst>
                                          <p:attrName>style.visibility</p:attrName>
                                        </p:attrNameLst>
                                      </p:cBhvr>
                                      <p:to>
                                        <p:strVal val="visible"/>
                                      </p:to>
                                    </p:set>
                                    <p:animEffect transition="in" filter="checkerboard(across)">
                                      <p:cBhvr>
                                        <p:cTn id="188" dur="500"/>
                                        <p:tgtEl>
                                          <p:spTgt spid="11293"/>
                                        </p:tgtEl>
                                      </p:cBhvr>
                                    </p:animEffect>
                                  </p:childTnLst>
                                </p:cTn>
                              </p:par>
                            </p:childTnLst>
                          </p:cTn>
                        </p:par>
                      </p:childTnLst>
                    </p:cTn>
                  </p:par>
                  <p:par>
                    <p:cTn id="189" fill="hold">
                      <p:stCondLst>
                        <p:cond delay="indefinite"/>
                      </p:stCondLst>
                      <p:childTnLst>
                        <p:par>
                          <p:cTn id="190" fill="hold">
                            <p:stCondLst>
                              <p:cond delay="0"/>
                            </p:stCondLst>
                            <p:childTnLst>
                              <p:par>
                                <p:cTn id="191" presetID="53" presetClass="entr" presetSubtype="0" fill="hold" nodeType="clickEffect">
                                  <p:stCondLst>
                                    <p:cond delay="0"/>
                                  </p:stCondLst>
                                  <p:childTnLst>
                                    <p:set>
                                      <p:cBhvr>
                                        <p:cTn id="192" dur="1" fill="hold">
                                          <p:stCondLst>
                                            <p:cond delay="0"/>
                                          </p:stCondLst>
                                        </p:cTn>
                                        <p:tgtEl>
                                          <p:spTgt spid="11294">
                                            <p:txEl>
                                              <p:pRg st="0" end="0"/>
                                            </p:txEl>
                                          </p:spTgt>
                                        </p:tgtEl>
                                        <p:attrNameLst>
                                          <p:attrName>style.visibility</p:attrName>
                                        </p:attrNameLst>
                                      </p:cBhvr>
                                      <p:to>
                                        <p:strVal val="visible"/>
                                      </p:to>
                                    </p:set>
                                    <p:anim calcmode="lin" valueType="num">
                                      <p:cBhvr>
                                        <p:cTn id="193" dur="500" fill="hold"/>
                                        <p:tgtEl>
                                          <p:spTgt spid="11294">
                                            <p:txEl>
                                              <p:pRg st="0" end="0"/>
                                            </p:txEl>
                                          </p:spTgt>
                                        </p:tgtEl>
                                        <p:attrNameLst>
                                          <p:attrName>ppt_w</p:attrName>
                                        </p:attrNameLst>
                                      </p:cBhvr>
                                      <p:tavLst>
                                        <p:tav tm="0">
                                          <p:val>
                                            <p:fltVal val="0"/>
                                          </p:val>
                                        </p:tav>
                                        <p:tav tm="100000">
                                          <p:val>
                                            <p:strVal val="#ppt_w"/>
                                          </p:val>
                                        </p:tav>
                                      </p:tavLst>
                                    </p:anim>
                                    <p:anim calcmode="lin" valueType="num">
                                      <p:cBhvr>
                                        <p:cTn id="194" dur="500" fill="hold"/>
                                        <p:tgtEl>
                                          <p:spTgt spid="11294">
                                            <p:txEl>
                                              <p:pRg st="0" end="0"/>
                                            </p:txEl>
                                          </p:spTgt>
                                        </p:tgtEl>
                                        <p:attrNameLst>
                                          <p:attrName>ppt_h</p:attrName>
                                        </p:attrNameLst>
                                      </p:cBhvr>
                                      <p:tavLst>
                                        <p:tav tm="0">
                                          <p:val>
                                            <p:fltVal val="0"/>
                                          </p:val>
                                        </p:tav>
                                        <p:tav tm="100000">
                                          <p:val>
                                            <p:strVal val="#ppt_h"/>
                                          </p:val>
                                        </p:tav>
                                      </p:tavLst>
                                    </p:anim>
                                    <p:animEffect transition="in" filter="fade">
                                      <p:cBhvr>
                                        <p:cTn id="195" dur="500"/>
                                        <p:tgtEl>
                                          <p:spTgt spid="11294">
                                            <p:txEl>
                                              <p:pRg st="0" end="0"/>
                                            </p:txEl>
                                          </p:spTgt>
                                        </p:tgtEl>
                                      </p:cBhvr>
                                    </p:animEffect>
                                  </p:childTnLst>
                                </p:cTn>
                              </p:par>
                            </p:childTnLst>
                          </p:cTn>
                        </p:par>
                      </p:childTnLst>
                    </p:cTn>
                  </p:par>
                  <p:par>
                    <p:cTn id="196" fill="hold">
                      <p:stCondLst>
                        <p:cond delay="indefinite"/>
                      </p:stCondLst>
                      <p:childTnLst>
                        <p:par>
                          <p:cTn id="197" fill="hold">
                            <p:stCondLst>
                              <p:cond delay="0"/>
                            </p:stCondLst>
                            <p:childTnLst>
                              <p:par>
                                <p:cTn id="198" presetID="5" presetClass="entr" presetSubtype="10" fill="hold" grpId="0" nodeType="clickEffect">
                                  <p:stCondLst>
                                    <p:cond delay="0"/>
                                  </p:stCondLst>
                                  <p:childTnLst>
                                    <p:set>
                                      <p:cBhvr>
                                        <p:cTn id="199" dur="1" fill="hold">
                                          <p:stCondLst>
                                            <p:cond delay="0"/>
                                          </p:stCondLst>
                                        </p:cTn>
                                        <p:tgtEl>
                                          <p:spTgt spid="11295"/>
                                        </p:tgtEl>
                                        <p:attrNameLst>
                                          <p:attrName>style.visibility</p:attrName>
                                        </p:attrNameLst>
                                      </p:cBhvr>
                                      <p:to>
                                        <p:strVal val="visible"/>
                                      </p:to>
                                    </p:set>
                                    <p:animEffect transition="in" filter="checkerboard(across)">
                                      <p:cBhvr>
                                        <p:cTn id="200" dur="500"/>
                                        <p:tgtEl>
                                          <p:spTgt spid="11295"/>
                                        </p:tgtEl>
                                      </p:cBhvr>
                                    </p:animEffect>
                                  </p:childTnLst>
                                </p:cTn>
                              </p:par>
                            </p:childTnLst>
                          </p:cTn>
                        </p:par>
                      </p:childTnLst>
                    </p:cTn>
                  </p:par>
                  <p:par>
                    <p:cTn id="201" fill="hold">
                      <p:stCondLst>
                        <p:cond delay="indefinite"/>
                      </p:stCondLst>
                      <p:childTnLst>
                        <p:par>
                          <p:cTn id="202" fill="hold">
                            <p:stCondLst>
                              <p:cond delay="0"/>
                            </p:stCondLst>
                            <p:childTnLst>
                              <p:par>
                                <p:cTn id="203" presetID="9" presetClass="entr" presetSubtype="0" fill="hold" nodeType="clickEffect">
                                  <p:stCondLst>
                                    <p:cond delay="0"/>
                                  </p:stCondLst>
                                  <p:childTnLst>
                                    <p:set>
                                      <p:cBhvr>
                                        <p:cTn id="204" dur="1" fill="hold">
                                          <p:stCondLst>
                                            <p:cond delay="0"/>
                                          </p:stCondLst>
                                        </p:cTn>
                                        <p:tgtEl>
                                          <p:spTgt spid="11296">
                                            <p:txEl>
                                              <p:pRg st="0" end="0"/>
                                            </p:txEl>
                                          </p:spTgt>
                                        </p:tgtEl>
                                        <p:attrNameLst>
                                          <p:attrName>style.visibility</p:attrName>
                                        </p:attrNameLst>
                                      </p:cBhvr>
                                      <p:to>
                                        <p:strVal val="visible"/>
                                      </p:to>
                                    </p:set>
                                    <p:animEffect transition="in" filter="dissolve">
                                      <p:cBhvr>
                                        <p:cTn id="205" dur="500"/>
                                        <p:tgtEl>
                                          <p:spTgt spid="11296">
                                            <p:txEl>
                                              <p:pRg st="0" end="0"/>
                                            </p:txEl>
                                          </p:spTgt>
                                        </p:tgtEl>
                                      </p:cBhvr>
                                    </p:animEffect>
                                  </p:childTnLst>
                                </p:cTn>
                              </p:par>
                            </p:childTnLst>
                          </p:cTn>
                        </p:par>
                      </p:childTnLst>
                    </p:cTn>
                  </p:par>
                  <p:par>
                    <p:cTn id="206" fill="hold">
                      <p:stCondLst>
                        <p:cond delay="indefinite"/>
                      </p:stCondLst>
                      <p:childTnLst>
                        <p:par>
                          <p:cTn id="207" fill="hold">
                            <p:stCondLst>
                              <p:cond delay="0"/>
                            </p:stCondLst>
                            <p:childTnLst>
                              <p:par>
                                <p:cTn id="208" presetID="40" presetClass="entr" presetSubtype="0" fill="hold" nodeType="clickEffect">
                                  <p:stCondLst>
                                    <p:cond delay="0"/>
                                  </p:stCondLst>
                                  <p:iterate type="lt">
                                    <p:tmPct val="10000"/>
                                  </p:iterate>
                                  <p:childTnLst>
                                    <p:set>
                                      <p:cBhvr>
                                        <p:cTn id="209" dur="1" fill="hold">
                                          <p:stCondLst>
                                            <p:cond delay="0"/>
                                          </p:stCondLst>
                                        </p:cTn>
                                        <p:tgtEl>
                                          <p:spTgt spid="11297">
                                            <p:txEl>
                                              <p:pRg st="0" end="0"/>
                                            </p:txEl>
                                          </p:spTgt>
                                        </p:tgtEl>
                                        <p:attrNameLst>
                                          <p:attrName>style.visibility</p:attrName>
                                        </p:attrNameLst>
                                      </p:cBhvr>
                                      <p:to>
                                        <p:strVal val="visible"/>
                                      </p:to>
                                    </p:set>
                                    <p:animEffect transition="in" filter="fade">
                                      <p:cBhvr>
                                        <p:cTn id="210" dur="500"/>
                                        <p:tgtEl>
                                          <p:spTgt spid="11297">
                                            <p:txEl>
                                              <p:pRg st="0" end="0"/>
                                            </p:txEl>
                                          </p:spTgt>
                                        </p:tgtEl>
                                      </p:cBhvr>
                                    </p:animEffect>
                                    <p:anim calcmode="lin" valueType="num">
                                      <p:cBhvr>
                                        <p:cTn id="211" dur="500" fill="hold"/>
                                        <p:tgtEl>
                                          <p:spTgt spid="11297">
                                            <p:txEl>
                                              <p:pRg st="0" end="0"/>
                                            </p:txEl>
                                          </p:spTgt>
                                        </p:tgtEl>
                                        <p:attrNameLst>
                                          <p:attrName>ppt_x</p:attrName>
                                        </p:attrNameLst>
                                      </p:cBhvr>
                                      <p:tavLst>
                                        <p:tav tm="0">
                                          <p:val>
                                            <p:strVal val="#ppt_x-.1"/>
                                          </p:val>
                                        </p:tav>
                                        <p:tav tm="100000">
                                          <p:val>
                                            <p:strVal val="#ppt_x"/>
                                          </p:val>
                                        </p:tav>
                                      </p:tavLst>
                                    </p:anim>
                                    <p:anim calcmode="lin" valueType="num">
                                      <p:cBhvr>
                                        <p:cTn id="212" dur="500" fill="hold"/>
                                        <p:tgtEl>
                                          <p:spTgt spid="112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5" presetClass="entr" presetSubtype="10" fill="hold" grpId="0" nodeType="clickEffect">
                                  <p:stCondLst>
                                    <p:cond delay="0"/>
                                  </p:stCondLst>
                                  <p:childTnLst>
                                    <p:set>
                                      <p:cBhvr>
                                        <p:cTn id="216" dur="1" fill="hold">
                                          <p:stCondLst>
                                            <p:cond delay="0"/>
                                          </p:stCondLst>
                                        </p:cTn>
                                        <p:tgtEl>
                                          <p:spTgt spid="11298"/>
                                        </p:tgtEl>
                                        <p:attrNameLst>
                                          <p:attrName>style.visibility</p:attrName>
                                        </p:attrNameLst>
                                      </p:cBhvr>
                                      <p:to>
                                        <p:strVal val="visible"/>
                                      </p:to>
                                    </p:set>
                                    <p:animEffect transition="in" filter="checkerboard(across)">
                                      <p:cBhvr>
                                        <p:cTn id="217" dur="500"/>
                                        <p:tgtEl>
                                          <p:spTgt spid="11298"/>
                                        </p:tgtEl>
                                      </p:cBhvr>
                                    </p:animEffect>
                                  </p:childTnLst>
                                </p:cTn>
                              </p:par>
                            </p:childTnLst>
                          </p:cTn>
                        </p:par>
                      </p:childTnLst>
                    </p:cTn>
                  </p:par>
                  <p:par>
                    <p:cTn id="218" fill="hold">
                      <p:stCondLst>
                        <p:cond delay="indefinite"/>
                      </p:stCondLst>
                      <p:childTnLst>
                        <p:par>
                          <p:cTn id="219" fill="hold">
                            <p:stCondLst>
                              <p:cond delay="0"/>
                            </p:stCondLst>
                            <p:childTnLst>
                              <p:par>
                                <p:cTn id="220" presetID="9" presetClass="entr" presetSubtype="0" fill="hold" nodeType="clickEffect">
                                  <p:stCondLst>
                                    <p:cond delay="0"/>
                                  </p:stCondLst>
                                  <p:childTnLst>
                                    <p:set>
                                      <p:cBhvr>
                                        <p:cTn id="221" dur="1" fill="hold">
                                          <p:stCondLst>
                                            <p:cond delay="0"/>
                                          </p:stCondLst>
                                        </p:cTn>
                                        <p:tgtEl>
                                          <p:spTgt spid="11299">
                                            <p:txEl>
                                              <p:pRg st="0" end="0"/>
                                            </p:txEl>
                                          </p:spTgt>
                                        </p:tgtEl>
                                        <p:attrNameLst>
                                          <p:attrName>style.visibility</p:attrName>
                                        </p:attrNameLst>
                                      </p:cBhvr>
                                      <p:to>
                                        <p:strVal val="visible"/>
                                      </p:to>
                                    </p:set>
                                    <p:animEffect transition="in" filter="dissolve">
                                      <p:cBhvr>
                                        <p:cTn id="222" dur="500"/>
                                        <p:tgtEl>
                                          <p:spTgt spid="11299">
                                            <p:txEl>
                                              <p:pRg st="0" end="0"/>
                                            </p:txEl>
                                          </p:spTgt>
                                        </p:tgtEl>
                                      </p:cBhvr>
                                    </p:animEffect>
                                  </p:childTnLst>
                                </p:cTn>
                              </p:par>
                            </p:childTnLst>
                          </p:cTn>
                        </p:par>
                      </p:childTnLst>
                    </p:cTn>
                  </p:par>
                  <p:par>
                    <p:cTn id="223" fill="hold">
                      <p:stCondLst>
                        <p:cond delay="indefinite"/>
                      </p:stCondLst>
                      <p:childTnLst>
                        <p:par>
                          <p:cTn id="224" fill="hold">
                            <p:stCondLst>
                              <p:cond delay="0"/>
                            </p:stCondLst>
                            <p:childTnLst>
                              <p:par>
                                <p:cTn id="225" presetID="40" presetClass="entr" presetSubtype="0" fill="hold" nodeType="clickEffect">
                                  <p:stCondLst>
                                    <p:cond delay="0"/>
                                  </p:stCondLst>
                                  <p:iterate type="lt">
                                    <p:tmPct val="10000"/>
                                  </p:iterate>
                                  <p:childTnLst>
                                    <p:set>
                                      <p:cBhvr>
                                        <p:cTn id="226" dur="1" fill="hold">
                                          <p:stCondLst>
                                            <p:cond delay="0"/>
                                          </p:stCondLst>
                                        </p:cTn>
                                        <p:tgtEl>
                                          <p:spTgt spid="11300">
                                            <p:txEl>
                                              <p:pRg st="0" end="0"/>
                                            </p:txEl>
                                          </p:spTgt>
                                        </p:tgtEl>
                                        <p:attrNameLst>
                                          <p:attrName>style.visibility</p:attrName>
                                        </p:attrNameLst>
                                      </p:cBhvr>
                                      <p:to>
                                        <p:strVal val="visible"/>
                                      </p:to>
                                    </p:set>
                                    <p:animEffect transition="in" filter="fade">
                                      <p:cBhvr>
                                        <p:cTn id="227" dur="500"/>
                                        <p:tgtEl>
                                          <p:spTgt spid="11300">
                                            <p:txEl>
                                              <p:pRg st="0" end="0"/>
                                            </p:txEl>
                                          </p:spTgt>
                                        </p:tgtEl>
                                      </p:cBhvr>
                                    </p:animEffect>
                                    <p:anim calcmode="lin" valueType="num">
                                      <p:cBhvr>
                                        <p:cTn id="228" dur="500" fill="hold"/>
                                        <p:tgtEl>
                                          <p:spTgt spid="11300">
                                            <p:txEl>
                                              <p:pRg st="0" end="0"/>
                                            </p:txEl>
                                          </p:spTgt>
                                        </p:tgtEl>
                                        <p:attrNameLst>
                                          <p:attrName>ppt_x</p:attrName>
                                        </p:attrNameLst>
                                      </p:cBhvr>
                                      <p:tavLst>
                                        <p:tav tm="0">
                                          <p:val>
                                            <p:strVal val="#ppt_x-.1"/>
                                          </p:val>
                                        </p:tav>
                                        <p:tav tm="100000">
                                          <p:val>
                                            <p:strVal val="#ppt_x"/>
                                          </p:val>
                                        </p:tav>
                                      </p:tavLst>
                                    </p:anim>
                                    <p:anim calcmode="lin" valueType="num">
                                      <p:cBhvr>
                                        <p:cTn id="229" dur="500" fill="hold"/>
                                        <p:tgtEl>
                                          <p:spTgt spid="113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40" presetClass="entr" presetSubtype="0" fill="hold" nodeType="clickEffect">
                                  <p:stCondLst>
                                    <p:cond delay="0"/>
                                  </p:stCondLst>
                                  <p:iterate type="lt">
                                    <p:tmPct val="10000"/>
                                  </p:iterate>
                                  <p:childTnLst>
                                    <p:set>
                                      <p:cBhvr>
                                        <p:cTn id="233" dur="1" fill="hold">
                                          <p:stCondLst>
                                            <p:cond delay="0"/>
                                          </p:stCondLst>
                                        </p:cTn>
                                        <p:tgtEl>
                                          <p:spTgt spid="11301">
                                            <p:txEl>
                                              <p:pRg st="0" end="0"/>
                                            </p:txEl>
                                          </p:spTgt>
                                        </p:tgtEl>
                                        <p:attrNameLst>
                                          <p:attrName>style.visibility</p:attrName>
                                        </p:attrNameLst>
                                      </p:cBhvr>
                                      <p:to>
                                        <p:strVal val="visible"/>
                                      </p:to>
                                    </p:set>
                                    <p:animEffect transition="in" filter="fade">
                                      <p:cBhvr>
                                        <p:cTn id="234" dur="500"/>
                                        <p:tgtEl>
                                          <p:spTgt spid="11301">
                                            <p:txEl>
                                              <p:pRg st="0" end="0"/>
                                            </p:txEl>
                                          </p:spTgt>
                                        </p:tgtEl>
                                      </p:cBhvr>
                                    </p:animEffect>
                                    <p:anim calcmode="lin" valueType="num">
                                      <p:cBhvr>
                                        <p:cTn id="235" dur="500" fill="hold"/>
                                        <p:tgtEl>
                                          <p:spTgt spid="11301">
                                            <p:txEl>
                                              <p:pRg st="0" end="0"/>
                                            </p:txEl>
                                          </p:spTgt>
                                        </p:tgtEl>
                                        <p:attrNameLst>
                                          <p:attrName>ppt_x</p:attrName>
                                        </p:attrNameLst>
                                      </p:cBhvr>
                                      <p:tavLst>
                                        <p:tav tm="0">
                                          <p:val>
                                            <p:strVal val="#ppt_x-.1"/>
                                          </p:val>
                                        </p:tav>
                                        <p:tav tm="100000">
                                          <p:val>
                                            <p:strVal val="#ppt_x"/>
                                          </p:val>
                                        </p:tav>
                                      </p:tavLst>
                                    </p:anim>
                                    <p:anim calcmode="lin" valueType="num">
                                      <p:cBhvr>
                                        <p:cTn id="236" dur="500" fill="hold"/>
                                        <p:tgtEl>
                                          <p:spTgt spid="113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5" presetClass="entr" presetSubtype="10" fill="hold" grpId="0" nodeType="clickEffect">
                                  <p:stCondLst>
                                    <p:cond delay="0"/>
                                  </p:stCondLst>
                                  <p:childTnLst>
                                    <p:set>
                                      <p:cBhvr>
                                        <p:cTn id="240" dur="1" fill="hold">
                                          <p:stCondLst>
                                            <p:cond delay="0"/>
                                          </p:stCondLst>
                                        </p:cTn>
                                        <p:tgtEl>
                                          <p:spTgt spid="11302"/>
                                        </p:tgtEl>
                                        <p:attrNameLst>
                                          <p:attrName>style.visibility</p:attrName>
                                        </p:attrNameLst>
                                      </p:cBhvr>
                                      <p:to>
                                        <p:strVal val="visible"/>
                                      </p:to>
                                    </p:set>
                                    <p:animEffect transition="in" filter="checkerboard(across)">
                                      <p:cBhvr>
                                        <p:cTn id="241" dur="500"/>
                                        <p:tgtEl>
                                          <p:spTgt spid="11302"/>
                                        </p:tgtEl>
                                      </p:cBhvr>
                                    </p:animEffect>
                                  </p:childTnLst>
                                </p:cTn>
                              </p:par>
                            </p:childTnLst>
                          </p:cTn>
                        </p:par>
                      </p:childTnLst>
                    </p:cTn>
                  </p:par>
                  <p:par>
                    <p:cTn id="242" fill="hold">
                      <p:stCondLst>
                        <p:cond delay="indefinite"/>
                      </p:stCondLst>
                      <p:childTnLst>
                        <p:par>
                          <p:cTn id="243" fill="hold">
                            <p:stCondLst>
                              <p:cond delay="0"/>
                            </p:stCondLst>
                            <p:childTnLst>
                              <p:par>
                                <p:cTn id="244" presetID="9" presetClass="entr" presetSubtype="0" fill="hold" grpId="0" nodeType="clickEffect">
                                  <p:stCondLst>
                                    <p:cond delay="0"/>
                                  </p:stCondLst>
                                  <p:childTnLst>
                                    <p:set>
                                      <p:cBhvr>
                                        <p:cTn id="245" dur="1" fill="hold">
                                          <p:stCondLst>
                                            <p:cond delay="0"/>
                                          </p:stCondLst>
                                        </p:cTn>
                                        <p:tgtEl>
                                          <p:spTgt spid="11303"/>
                                        </p:tgtEl>
                                        <p:attrNameLst>
                                          <p:attrName>style.visibility</p:attrName>
                                        </p:attrNameLst>
                                      </p:cBhvr>
                                      <p:to>
                                        <p:strVal val="visible"/>
                                      </p:to>
                                    </p:set>
                                    <p:animEffect transition="in" filter="dissolve">
                                      <p:cBhvr>
                                        <p:cTn id="246" dur="500"/>
                                        <p:tgtEl>
                                          <p:spTgt spid="11303"/>
                                        </p:tgtEl>
                                      </p:cBhvr>
                                    </p:animEffect>
                                  </p:childTnLst>
                                </p:cTn>
                              </p:par>
                            </p:childTnLst>
                          </p:cTn>
                        </p:par>
                      </p:childTnLst>
                    </p:cTn>
                  </p:par>
                  <p:par>
                    <p:cTn id="247" fill="hold">
                      <p:stCondLst>
                        <p:cond delay="indefinite"/>
                      </p:stCondLst>
                      <p:childTnLst>
                        <p:par>
                          <p:cTn id="248" fill="hold">
                            <p:stCondLst>
                              <p:cond delay="0"/>
                            </p:stCondLst>
                            <p:childTnLst>
                              <p:par>
                                <p:cTn id="249" presetID="9" presetClass="entr" presetSubtype="0" fill="hold" nodeType="clickEffect">
                                  <p:stCondLst>
                                    <p:cond delay="0"/>
                                  </p:stCondLst>
                                  <p:childTnLst>
                                    <p:set>
                                      <p:cBhvr>
                                        <p:cTn id="250" dur="1" fill="hold">
                                          <p:stCondLst>
                                            <p:cond delay="0"/>
                                          </p:stCondLst>
                                        </p:cTn>
                                        <p:tgtEl>
                                          <p:spTgt spid="11304">
                                            <p:txEl>
                                              <p:pRg st="0" end="0"/>
                                            </p:txEl>
                                          </p:spTgt>
                                        </p:tgtEl>
                                        <p:attrNameLst>
                                          <p:attrName>style.visibility</p:attrName>
                                        </p:attrNameLst>
                                      </p:cBhvr>
                                      <p:to>
                                        <p:strVal val="visible"/>
                                      </p:to>
                                    </p:set>
                                    <p:animEffect transition="in" filter="dissolve">
                                      <p:cBhvr>
                                        <p:cTn id="251" dur="500"/>
                                        <p:tgtEl>
                                          <p:spTgt spid="11304">
                                            <p:txEl>
                                              <p:pRg st="0" end="0"/>
                                            </p:txEl>
                                          </p:spTgt>
                                        </p:tgtEl>
                                      </p:cBhvr>
                                    </p:animEffect>
                                  </p:childTnLst>
                                </p:cTn>
                              </p:par>
                            </p:childTnLst>
                          </p:cTn>
                        </p:par>
                      </p:childTnLst>
                    </p:cTn>
                  </p:par>
                  <p:par>
                    <p:cTn id="252" fill="hold">
                      <p:stCondLst>
                        <p:cond delay="indefinite"/>
                      </p:stCondLst>
                      <p:childTnLst>
                        <p:par>
                          <p:cTn id="253" fill="hold">
                            <p:stCondLst>
                              <p:cond delay="0"/>
                            </p:stCondLst>
                            <p:childTnLst>
                              <p:par>
                                <p:cTn id="254" presetID="40" presetClass="entr" presetSubtype="0" fill="hold" nodeType="clickEffect">
                                  <p:stCondLst>
                                    <p:cond delay="0"/>
                                  </p:stCondLst>
                                  <p:iterate type="lt">
                                    <p:tmPct val="10000"/>
                                  </p:iterate>
                                  <p:childTnLst>
                                    <p:set>
                                      <p:cBhvr>
                                        <p:cTn id="255" dur="1" fill="hold">
                                          <p:stCondLst>
                                            <p:cond delay="0"/>
                                          </p:stCondLst>
                                        </p:cTn>
                                        <p:tgtEl>
                                          <p:spTgt spid="11305">
                                            <p:txEl>
                                              <p:pRg st="0" end="0"/>
                                            </p:txEl>
                                          </p:spTgt>
                                        </p:tgtEl>
                                        <p:attrNameLst>
                                          <p:attrName>style.visibility</p:attrName>
                                        </p:attrNameLst>
                                      </p:cBhvr>
                                      <p:to>
                                        <p:strVal val="visible"/>
                                      </p:to>
                                    </p:set>
                                    <p:animEffect transition="in" filter="fade">
                                      <p:cBhvr>
                                        <p:cTn id="256" dur="500"/>
                                        <p:tgtEl>
                                          <p:spTgt spid="11305">
                                            <p:txEl>
                                              <p:pRg st="0" end="0"/>
                                            </p:txEl>
                                          </p:spTgt>
                                        </p:tgtEl>
                                      </p:cBhvr>
                                    </p:animEffect>
                                    <p:anim calcmode="lin" valueType="num">
                                      <p:cBhvr>
                                        <p:cTn id="257" dur="500" fill="hold"/>
                                        <p:tgtEl>
                                          <p:spTgt spid="11305">
                                            <p:txEl>
                                              <p:pRg st="0" end="0"/>
                                            </p:txEl>
                                          </p:spTgt>
                                        </p:tgtEl>
                                        <p:attrNameLst>
                                          <p:attrName>ppt_x</p:attrName>
                                        </p:attrNameLst>
                                      </p:cBhvr>
                                      <p:tavLst>
                                        <p:tav tm="0">
                                          <p:val>
                                            <p:strVal val="#ppt_x-.1"/>
                                          </p:val>
                                        </p:tav>
                                        <p:tav tm="100000">
                                          <p:val>
                                            <p:strVal val="#ppt_x"/>
                                          </p:val>
                                        </p:tav>
                                      </p:tavLst>
                                    </p:anim>
                                    <p:anim calcmode="lin" valueType="num">
                                      <p:cBhvr>
                                        <p:cTn id="258" dur="500" fill="hold"/>
                                        <p:tgtEl>
                                          <p:spTgt spid="1130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9" fill="hold">
                      <p:stCondLst>
                        <p:cond delay="indefinite"/>
                      </p:stCondLst>
                      <p:childTnLst>
                        <p:par>
                          <p:cTn id="260" fill="hold">
                            <p:stCondLst>
                              <p:cond delay="0"/>
                            </p:stCondLst>
                            <p:childTnLst>
                              <p:par>
                                <p:cTn id="261" presetID="40" presetClass="entr" presetSubtype="0" fill="hold" grpId="0" nodeType="clickEffect">
                                  <p:stCondLst>
                                    <p:cond delay="0"/>
                                  </p:stCondLst>
                                  <p:iterate type="lt">
                                    <p:tmPct val="10000"/>
                                  </p:iterate>
                                  <p:childTnLst>
                                    <p:set>
                                      <p:cBhvr>
                                        <p:cTn id="262" dur="1" fill="hold">
                                          <p:stCondLst>
                                            <p:cond delay="0"/>
                                          </p:stCondLst>
                                        </p:cTn>
                                        <p:tgtEl>
                                          <p:spTgt spid="11306"/>
                                        </p:tgtEl>
                                        <p:attrNameLst>
                                          <p:attrName>style.visibility</p:attrName>
                                        </p:attrNameLst>
                                      </p:cBhvr>
                                      <p:to>
                                        <p:strVal val="visible"/>
                                      </p:to>
                                    </p:set>
                                    <p:animEffect transition="in" filter="fade">
                                      <p:cBhvr>
                                        <p:cTn id="263" dur="1000"/>
                                        <p:tgtEl>
                                          <p:spTgt spid="11306"/>
                                        </p:tgtEl>
                                      </p:cBhvr>
                                    </p:animEffect>
                                    <p:anim calcmode="lin" valueType="num">
                                      <p:cBhvr>
                                        <p:cTn id="264" dur="1000" fill="hold"/>
                                        <p:tgtEl>
                                          <p:spTgt spid="11306"/>
                                        </p:tgtEl>
                                        <p:attrNameLst>
                                          <p:attrName>ppt_x</p:attrName>
                                        </p:attrNameLst>
                                      </p:cBhvr>
                                      <p:tavLst>
                                        <p:tav tm="0">
                                          <p:val>
                                            <p:strVal val="#ppt_x-.1"/>
                                          </p:val>
                                        </p:tav>
                                        <p:tav tm="100000">
                                          <p:val>
                                            <p:strVal val="#ppt_x"/>
                                          </p:val>
                                        </p:tav>
                                      </p:tavLst>
                                    </p:anim>
                                    <p:anim calcmode="lin" valueType="num">
                                      <p:cBhvr>
                                        <p:cTn id="265" dur="1000" fill="hold"/>
                                        <p:tgtEl>
                                          <p:spTgt spid="11306"/>
                                        </p:tgtEl>
                                        <p:attrNameLst>
                                          <p:attrName>ppt_y</p:attrName>
                                        </p:attrNameLst>
                                      </p:cBhvr>
                                      <p:tavLst>
                                        <p:tav tm="0">
                                          <p:val>
                                            <p:strVal val="#ppt_y"/>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30" presetClass="entr" presetSubtype="0" fill="hold" grpId="0" nodeType="clickEffect">
                                  <p:stCondLst>
                                    <p:cond delay="0"/>
                                  </p:stCondLst>
                                  <p:childTnLst>
                                    <p:set>
                                      <p:cBhvr>
                                        <p:cTn id="269" dur="1" fill="hold">
                                          <p:stCondLst>
                                            <p:cond delay="0"/>
                                          </p:stCondLst>
                                        </p:cTn>
                                        <p:tgtEl>
                                          <p:spTgt spid="11307"/>
                                        </p:tgtEl>
                                        <p:attrNameLst>
                                          <p:attrName>style.visibility</p:attrName>
                                        </p:attrNameLst>
                                      </p:cBhvr>
                                      <p:to>
                                        <p:strVal val="visible"/>
                                      </p:to>
                                    </p:set>
                                    <p:animEffect transition="in" filter="fade">
                                      <p:cBhvr>
                                        <p:cTn id="270" dur="800" decel="100000"/>
                                        <p:tgtEl>
                                          <p:spTgt spid="11307"/>
                                        </p:tgtEl>
                                      </p:cBhvr>
                                    </p:animEffect>
                                    <p:anim calcmode="lin" valueType="num">
                                      <p:cBhvr>
                                        <p:cTn id="271" dur="800" decel="100000" fill="hold"/>
                                        <p:tgtEl>
                                          <p:spTgt spid="11307"/>
                                        </p:tgtEl>
                                        <p:attrNameLst>
                                          <p:attrName>style.rotation</p:attrName>
                                        </p:attrNameLst>
                                      </p:cBhvr>
                                      <p:tavLst>
                                        <p:tav tm="0">
                                          <p:val>
                                            <p:fltVal val="-90"/>
                                          </p:val>
                                        </p:tav>
                                        <p:tav tm="100000">
                                          <p:val>
                                            <p:fltVal val="0"/>
                                          </p:val>
                                        </p:tav>
                                      </p:tavLst>
                                    </p:anim>
                                    <p:anim calcmode="lin" valueType="num">
                                      <p:cBhvr>
                                        <p:cTn id="272" dur="800" decel="100000" fill="hold"/>
                                        <p:tgtEl>
                                          <p:spTgt spid="11307"/>
                                        </p:tgtEl>
                                        <p:attrNameLst>
                                          <p:attrName>ppt_x</p:attrName>
                                        </p:attrNameLst>
                                      </p:cBhvr>
                                      <p:tavLst>
                                        <p:tav tm="0">
                                          <p:val>
                                            <p:strVal val="#ppt_x+0.4"/>
                                          </p:val>
                                        </p:tav>
                                        <p:tav tm="100000">
                                          <p:val>
                                            <p:strVal val="#ppt_x-0.05"/>
                                          </p:val>
                                        </p:tav>
                                      </p:tavLst>
                                    </p:anim>
                                    <p:anim calcmode="lin" valueType="num">
                                      <p:cBhvr>
                                        <p:cTn id="273" dur="800" decel="100000" fill="hold"/>
                                        <p:tgtEl>
                                          <p:spTgt spid="11307"/>
                                        </p:tgtEl>
                                        <p:attrNameLst>
                                          <p:attrName>ppt_y</p:attrName>
                                        </p:attrNameLst>
                                      </p:cBhvr>
                                      <p:tavLst>
                                        <p:tav tm="0">
                                          <p:val>
                                            <p:strVal val="#ppt_y-0.4"/>
                                          </p:val>
                                        </p:tav>
                                        <p:tav tm="100000">
                                          <p:val>
                                            <p:strVal val="#ppt_y+0.1"/>
                                          </p:val>
                                        </p:tav>
                                      </p:tavLst>
                                    </p:anim>
                                    <p:anim calcmode="lin" valueType="num">
                                      <p:cBhvr>
                                        <p:cTn id="274" dur="200" accel="100000" fill="hold">
                                          <p:stCondLst>
                                            <p:cond delay="800"/>
                                          </p:stCondLst>
                                        </p:cTn>
                                        <p:tgtEl>
                                          <p:spTgt spid="11307"/>
                                        </p:tgtEl>
                                        <p:attrNameLst>
                                          <p:attrName>ppt_x</p:attrName>
                                        </p:attrNameLst>
                                      </p:cBhvr>
                                      <p:tavLst>
                                        <p:tav tm="0">
                                          <p:val>
                                            <p:strVal val="#ppt_x-0.05"/>
                                          </p:val>
                                        </p:tav>
                                        <p:tav tm="100000">
                                          <p:val>
                                            <p:strVal val="#ppt_x"/>
                                          </p:val>
                                        </p:tav>
                                      </p:tavLst>
                                    </p:anim>
                                    <p:anim calcmode="lin" valueType="num">
                                      <p:cBhvr>
                                        <p:cTn id="275" dur="200" accel="100000" fill="hold">
                                          <p:stCondLst>
                                            <p:cond delay="800"/>
                                          </p:stCondLst>
                                        </p:cTn>
                                        <p:tgtEl>
                                          <p:spTgt spid="11307"/>
                                        </p:tgtEl>
                                        <p:attrNameLst>
                                          <p:attrName>ppt_y</p:attrName>
                                        </p:attrNameLst>
                                      </p:cBhvr>
                                      <p:tavLst>
                                        <p:tav tm="0">
                                          <p:val>
                                            <p:strVal val="#ppt_y+0.1"/>
                                          </p:val>
                                        </p:tav>
                                        <p:tav tm="100000">
                                          <p:val>
                                            <p:strVal val="#ppt_y"/>
                                          </p:val>
                                        </p:tav>
                                      </p:tavLst>
                                    </p:anim>
                                  </p:childTnLst>
                                </p:cTn>
                              </p:par>
                            </p:childTnLst>
                          </p:cTn>
                        </p:par>
                      </p:childTnLst>
                    </p:cTn>
                  </p:par>
                  <p:par>
                    <p:cTn id="276" fill="hold">
                      <p:stCondLst>
                        <p:cond delay="indefinite"/>
                      </p:stCondLst>
                      <p:childTnLst>
                        <p:par>
                          <p:cTn id="277" fill="hold">
                            <p:stCondLst>
                              <p:cond delay="0"/>
                            </p:stCondLst>
                            <p:childTnLst>
                              <p:par>
                                <p:cTn id="278" presetID="22" presetClass="entr" presetSubtype="4" fill="hold" grpId="0" nodeType="clickEffect">
                                  <p:stCondLst>
                                    <p:cond delay="0"/>
                                  </p:stCondLst>
                                  <p:childTnLst>
                                    <p:set>
                                      <p:cBhvr>
                                        <p:cTn id="279" dur="1" fill="hold">
                                          <p:stCondLst>
                                            <p:cond delay="0"/>
                                          </p:stCondLst>
                                        </p:cTn>
                                        <p:tgtEl>
                                          <p:spTgt spid="11308"/>
                                        </p:tgtEl>
                                        <p:attrNameLst>
                                          <p:attrName>style.visibility</p:attrName>
                                        </p:attrNameLst>
                                      </p:cBhvr>
                                      <p:to>
                                        <p:strVal val="visible"/>
                                      </p:to>
                                    </p:set>
                                    <p:animEffect transition="in" filter="wipe(down)">
                                      <p:cBhvr>
                                        <p:cTn id="280" dur="500"/>
                                        <p:tgtEl>
                                          <p:spTgt spid="11308"/>
                                        </p:tgtEl>
                                      </p:cBhvr>
                                    </p:animEffect>
                                  </p:childTnLst>
                                </p:cTn>
                              </p:par>
                            </p:childTnLst>
                          </p:cTn>
                        </p:par>
                      </p:childTnLst>
                    </p:cTn>
                  </p:par>
                  <p:par>
                    <p:cTn id="281" fill="hold">
                      <p:stCondLst>
                        <p:cond delay="indefinite"/>
                      </p:stCondLst>
                      <p:childTnLst>
                        <p:par>
                          <p:cTn id="282" fill="hold">
                            <p:stCondLst>
                              <p:cond delay="0"/>
                            </p:stCondLst>
                            <p:childTnLst>
                              <p:par>
                                <p:cTn id="283" presetID="8" presetClass="entr" presetSubtype="16" fill="hold" grpId="0" nodeType="clickEffect">
                                  <p:stCondLst>
                                    <p:cond delay="0"/>
                                  </p:stCondLst>
                                  <p:childTnLst>
                                    <p:set>
                                      <p:cBhvr>
                                        <p:cTn id="284" dur="1" fill="hold">
                                          <p:stCondLst>
                                            <p:cond delay="0"/>
                                          </p:stCondLst>
                                        </p:cTn>
                                        <p:tgtEl>
                                          <p:spTgt spid="11309"/>
                                        </p:tgtEl>
                                        <p:attrNameLst>
                                          <p:attrName>style.visibility</p:attrName>
                                        </p:attrNameLst>
                                      </p:cBhvr>
                                      <p:to>
                                        <p:strVal val="visible"/>
                                      </p:to>
                                    </p:set>
                                    <p:animEffect transition="in" filter="diamond(in)">
                                      <p:cBhvr>
                                        <p:cTn id="285" dur="500"/>
                                        <p:tgtEl>
                                          <p:spTgt spid="11309"/>
                                        </p:tgtEl>
                                      </p:cBhvr>
                                    </p:animEffect>
                                  </p:childTnLst>
                                </p:cTn>
                              </p:par>
                            </p:childTnLst>
                          </p:cTn>
                        </p:par>
                      </p:childTnLst>
                    </p:cTn>
                  </p:par>
                  <p:par>
                    <p:cTn id="286" fill="hold">
                      <p:stCondLst>
                        <p:cond delay="indefinite"/>
                      </p:stCondLst>
                      <p:childTnLst>
                        <p:par>
                          <p:cTn id="287" fill="hold">
                            <p:stCondLst>
                              <p:cond delay="0"/>
                            </p:stCondLst>
                            <p:childTnLst>
                              <p:par>
                                <p:cTn id="288" presetID="22" presetClass="entr" presetSubtype="4" fill="hold" nodeType="clickEffect">
                                  <p:stCondLst>
                                    <p:cond delay="0"/>
                                  </p:stCondLst>
                                  <p:childTnLst>
                                    <p:set>
                                      <p:cBhvr>
                                        <p:cTn id="289" dur="1" fill="hold">
                                          <p:stCondLst>
                                            <p:cond delay="0"/>
                                          </p:stCondLst>
                                        </p:cTn>
                                        <p:tgtEl>
                                          <p:spTgt spid="11313">
                                            <p:txEl>
                                              <p:pRg st="0" end="0"/>
                                            </p:txEl>
                                          </p:spTgt>
                                        </p:tgtEl>
                                        <p:attrNameLst>
                                          <p:attrName>style.visibility</p:attrName>
                                        </p:attrNameLst>
                                      </p:cBhvr>
                                      <p:to>
                                        <p:strVal val="visible"/>
                                      </p:to>
                                    </p:set>
                                    <p:animEffect transition="in" filter="wipe(down)">
                                      <p:cBhvr>
                                        <p:cTn id="290" dur="500"/>
                                        <p:tgtEl>
                                          <p:spTgt spid="11313">
                                            <p:txEl>
                                              <p:pRg st="0" end="0"/>
                                            </p:txEl>
                                          </p:spTgt>
                                        </p:tgtEl>
                                      </p:cBhvr>
                                    </p:animEffect>
                                  </p:childTnLst>
                                </p:cTn>
                              </p:par>
                            </p:childTnLst>
                          </p:cTn>
                        </p:par>
                      </p:childTnLst>
                    </p:cTn>
                  </p:par>
                  <p:par>
                    <p:cTn id="291" fill="hold">
                      <p:stCondLst>
                        <p:cond delay="indefinite"/>
                      </p:stCondLst>
                      <p:childTnLst>
                        <p:par>
                          <p:cTn id="292" fill="hold">
                            <p:stCondLst>
                              <p:cond delay="0"/>
                            </p:stCondLst>
                            <p:childTnLst>
                              <p:par>
                                <p:cTn id="293" presetID="22" presetClass="entr" presetSubtype="4" fill="hold" nodeType="clickEffect">
                                  <p:stCondLst>
                                    <p:cond delay="0"/>
                                  </p:stCondLst>
                                  <p:childTnLst>
                                    <p:set>
                                      <p:cBhvr>
                                        <p:cTn id="294" dur="1" fill="hold">
                                          <p:stCondLst>
                                            <p:cond delay="0"/>
                                          </p:stCondLst>
                                        </p:cTn>
                                        <p:tgtEl>
                                          <p:spTgt spid="11311">
                                            <p:txEl>
                                              <p:pRg st="0" end="0"/>
                                            </p:txEl>
                                          </p:spTgt>
                                        </p:tgtEl>
                                        <p:attrNameLst>
                                          <p:attrName>style.visibility</p:attrName>
                                        </p:attrNameLst>
                                      </p:cBhvr>
                                      <p:to>
                                        <p:strVal val="visible"/>
                                      </p:to>
                                    </p:set>
                                    <p:animEffect transition="in" filter="wipe(down)">
                                      <p:cBhvr>
                                        <p:cTn id="295" dur="500"/>
                                        <p:tgtEl>
                                          <p:spTgt spid="11311">
                                            <p:txEl>
                                              <p:pRg st="0" end="0"/>
                                            </p:txEl>
                                          </p:spTgt>
                                        </p:tgtEl>
                                      </p:cBhvr>
                                    </p:animEffect>
                                  </p:childTnLst>
                                </p:cTn>
                              </p:par>
                            </p:childTnLst>
                          </p:cTn>
                        </p:par>
                      </p:childTnLst>
                    </p:cTn>
                  </p:par>
                  <p:par>
                    <p:cTn id="296" fill="hold">
                      <p:stCondLst>
                        <p:cond delay="indefinite"/>
                      </p:stCondLst>
                      <p:childTnLst>
                        <p:par>
                          <p:cTn id="297" fill="hold">
                            <p:stCondLst>
                              <p:cond delay="0"/>
                            </p:stCondLst>
                            <p:childTnLst>
                              <p:par>
                                <p:cTn id="298" presetID="22" presetClass="entr" presetSubtype="4" fill="hold" grpId="0" nodeType="clickEffect">
                                  <p:stCondLst>
                                    <p:cond delay="0"/>
                                  </p:stCondLst>
                                  <p:childTnLst>
                                    <p:set>
                                      <p:cBhvr>
                                        <p:cTn id="299" dur="1" fill="hold">
                                          <p:stCondLst>
                                            <p:cond delay="0"/>
                                          </p:stCondLst>
                                        </p:cTn>
                                        <p:tgtEl>
                                          <p:spTgt spid="11315"/>
                                        </p:tgtEl>
                                        <p:attrNameLst>
                                          <p:attrName>style.visibility</p:attrName>
                                        </p:attrNameLst>
                                      </p:cBhvr>
                                      <p:to>
                                        <p:strVal val="visible"/>
                                      </p:to>
                                    </p:set>
                                    <p:animEffect transition="in" filter="wipe(down)">
                                      <p:cBhvr>
                                        <p:cTn id="300" dur="500"/>
                                        <p:tgtEl>
                                          <p:spTgt spid="11315"/>
                                        </p:tgtEl>
                                      </p:cBhvr>
                                    </p:animEffect>
                                  </p:childTnLst>
                                </p:cTn>
                              </p:par>
                            </p:childTnLst>
                          </p:cTn>
                        </p:par>
                      </p:childTnLst>
                    </p:cTn>
                  </p:par>
                  <p:par>
                    <p:cTn id="301" fill="hold">
                      <p:stCondLst>
                        <p:cond delay="indefinite"/>
                      </p:stCondLst>
                      <p:childTnLst>
                        <p:par>
                          <p:cTn id="302" fill="hold">
                            <p:stCondLst>
                              <p:cond delay="0"/>
                            </p:stCondLst>
                            <p:childTnLst>
                              <p:par>
                                <p:cTn id="303" presetID="8" presetClass="entr" presetSubtype="16" fill="hold" grpId="0" nodeType="clickEffect">
                                  <p:stCondLst>
                                    <p:cond delay="0"/>
                                  </p:stCondLst>
                                  <p:childTnLst>
                                    <p:set>
                                      <p:cBhvr>
                                        <p:cTn id="304" dur="1" fill="hold">
                                          <p:stCondLst>
                                            <p:cond delay="0"/>
                                          </p:stCondLst>
                                        </p:cTn>
                                        <p:tgtEl>
                                          <p:spTgt spid="11312"/>
                                        </p:tgtEl>
                                        <p:attrNameLst>
                                          <p:attrName>style.visibility</p:attrName>
                                        </p:attrNameLst>
                                      </p:cBhvr>
                                      <p:to>
                                        <p:strVal val="visible"/>
                                      </p:to>
                                    </p:set>
                                    <p:animEffect transition="in" filter="diamond(in)">
                                      <p:cBhvr>
                                        <p:cTn id="305" dur="500"/>
                                        <p:tgtEl>
                                          <p:spTgt spid="11312"/>
                                        </p:tgtEl>
                                      </p:cBhvr>
                                    </p:animEffect>
                                  </p:childTnLst>
                                </p:cTn>
                              </p:par>
                            </p:childTnLst>
                          </p:cTn>
                        </p:par>
                      </p:childTnLst>
                    </p:cTn>
                  </p:par>
                  <p:par>
                    <p:cTn id="306" fill="hold">
                      <p:stCondLst>
                        <p:cond delay="indefinite"/>
                      </p:stCondLst>
                      <p:childTnLst>
                        <p:par>
                          <p:cTn id="307" fill="hold">
                            <p:stCondLst>
                              <p:cond delay="0"/>
                            </p:stCondLst>
                            <p:childTnLst>
                              <p:par>
                                <p:cTn id="308" presetID="22" presetClass="entr" presetSubtype="4" fill="hold" grpId="0" nodeType="clickEffect">
                                  <p:stCondLst>
                                    <p:cond delay="0"/>
                                  </p:stCondLst>
                                  <p:childTnLst>
                                    <p:set>
                                      <p:cBhvr>
                                        <p:cTn id="309" dur="1" fill="hold">
                                          <p:stCondLst>
                                            <p:cond delay="0"/>
                                          </p:stCondLst>
                                        </p:cTn>
                                        <p:tgtEl>
                                          <p:spTgt spid="11314"/>
                                        </p:tgtEl>
                                        <p:attrNameLst>
                                          <p:attrName>style.visibility</p:attrName>
                                        </p:attrNameLst>
                                      </p:cBhvr>
                                      <p:to>
                                        <p:strVal val="visible"/>
                                      </p:to>
                                    </p:set>
                                    <p:animEffect transition="in" filter="wipe(down)">
                                      <p:cBhvr>
                                        <p:cTn id="310" dur="500"/>
                                        <p:tgtEl>
                                          <p:spTgt spid="11314"/>
                                        </p:tgtEl>
                                      </p:cBhvr>
                                    </p:animEffect>
                                  </p:childTnLst>
                                </p:cTn>
                              </p:par>
                            </p:childTnLst>
                          </p:cTn>
                        </p:par>
                      </p:childTnLst>
                    </p:cTn>
                  </p:par>
                  <p:par>
                    <p:cTn id="311" fill="hold">
                      <p:stCondLst>
                        <p:cond delay="indefinite"/>
                      </p:stCondLst>
                      <p:childTnLst>
                        <p:par>
                          <p:cTn id="312" fill="hold">
                            <p:stCondLst>
                              <p:cond delay="0"/>
                            </p:stCondLst>
                            <p:childTnLst>
                              <p:par>
                                <p:cTn id="313" presetID="22" presetClass="entr" presetSubtype="4" fill="hold" grpId="0" nodeType="clickEffect">
                                  <p:stCondLst>
                                    <p:cond delay="0"/>
                                  </p:stCondLst>
                                  <p:childTnLst>
                                    <p:set>
                                      <p:cBhvr>
                                        <p:cTn id="314" dur="1" fill="hold">
                                          <p:stCondLst>
                                            <p:cond delay="0"/>
                                          </p:stCondLst>
                                        </p:cTn>
                                        <p:tgtEl>
                                          <p:spTgt spid="11316"/>
                                        </p:tgtEl>
                                        <p:attrNameLst>
                                          <p:attrName>style.visibility</p:attrName>
                                        </p:attrNameLst>
                                      </p:cBhvr>
                                      <p:to>
                                        <p:strVal val="visible"/>
                                      </p:to>
                                    </p:set>
                                    <p:animEffect transition="in" filter="wipe(down)">
                                      <p:cBhvr>
                                        <p:cTn id="315" dur="500"/>
                                        <p:tgtEl>
                                          <p:spTgt spid="11316"/>
                                        </p:tgtEl>
                                      </p:cBhvr>
                                    </p:animEffect>
                                  </p:childTnLst>
                                </p:cTn>
                              </p:par>
                            </p:childTnLst>
                          </p:cTn>
                        </p:par>
                      </p:childTnLst>
                    </p:cTn>
                  </p:par>
                  <p:par>
                    <p:cTn id="316" fill="hold">
                      <p:stCondLst>
                        <p:cond delay="indefinite"/>
                      </p:stCondLst>
                      <p:childTnLst>
                        <p:par>
                          <p:cTn id="317" fill="hold">
                            <p:stCondLst>
                              <p:cond delay="0"/>
                            </p:stCondLst>
                            <p:childTnLst>
                              <p:par>
                                <p:cTn id="318" presetID="8" presetClass="entr" presetSubtype="16" fill="hold" grpId="0" nodeType="clickEffect">
                                  <p:stCondLst>
                                    <p:cond delay="0"/>
                                  </p:stCondLst>
                                  <p:childTnLst>
                                    <p:set>
                                      <p:cBhvr>
                                        <p:cTn id="319" dur="1" fill="hold">
                                          <p:stCondLst>
                                            <p:cond delay="0"/>
                                          </p:stCondLst>
                                        </p:cTn>
                                        <p:tgtEl>
                                          <p:spTgt spid="11317"/>
                                        </p:tgtEl>
                                        <p:attrNameLst>
                                          <p:attrName>style.visibility</p:attrName>
                                        </p:attrNameLst>
                                      </p:cBhvr>
                                      <p:to>
                                        <p:strVal val="visible"/>
                                      </p:to>
                                    </p:set>
                                    <p:animEffect transition="in" filter="diamond(in)">
                                      <p:cBhvr>
                                        <p:cTn id="320" dur="500"/>
                                        <p:tgtEl>
                                          <p:spTgt spid="11317"/>
                                        </p:tgtEl>
                                      </p:cBhvr>
                                    </p:animEffect>
                                  </p:childTnLst>
                                </p:cTn>
                              </p:par>
                            </p:childTnLst>
                          </p:cTn>
                        </p:par>
                      </p:childTnLst>
                    </p:cTn>
                  </p:par>
                  <p:par>
                    <p:cTn id="321" fill="hold">
                      <p:stCondLst>
                        <p:cond delay="indefinite"/>
                      </p:stCondLst>
                      <p:childTnLst>
                        <p:par>
                          <p:cTn id="322" fill="hold">
                            <p:stCondLst>
                              <p:cond delay="0"/>
                            </p:stCondLst>
                            <p:childTnLst>
                              <p:par>
                                <p:cTn id="323" presetID="22" presetClass="entr" presetSubtype="4" fill="hold" grpId="0" nodeType="clickEffect">
                                  <p:stCondLst>
                                    <p:cond delay="0"/>
                                  </p:stCondLst>
                                  <p:childTnLst>
                                    <p:set>
                                      <p:cBhvr>
                                        <p:cTn id="324" dur="1" fill="hold">
                                          <p:stCondLst>
                                            <p:cond delay="0"/>
                                          </p:stCondLst>
                                        </p:cTn>
                                        <p:tgtEl>
                                          <p:spTgt spid="11318"/>
                                        </p:tgtEl>
                                        <p:attrNameLst>
                                          <p:attrName>style.visibility</p:attrName>
                                        </p:attrNameLst>
                                      </p:cBhvr>
                                      <p:to>
                                        <p:strVal val="visible"/>
                                      </p:to>
                                    </p:set>
                                    <p:animEffect transition="in" filter="wipe(down)">
                                      <p:cBhvr>
                                        <p:cTn id="325" dur="500"/>
                                        <p:tgtEl>
                                          <p:spTgt spid="11318"/>
                                        </p:tgtEl>
                                      </p:cBhvr>
                                    </p:animEffect>
                                  </p:childTnLst>
                                </p:cTn>
                              </p:par>
                            </p:childTnLst>
                          </p:cTn>
                        </p:par>
                      </p:childTnLst>
                    </p:cTn>
                  </p:par>
                  <p:par>
                    <p:cTn id="326" fill="hold">
                      <p:stCondLst>
                        <p:cond delay="indefinite"/>
                      </p:stCondLst>
                      <p:childTnLst>
                        <p:par>
                          <p:cTn id="327" fill="hold">
                            <p:stCondLst>
                              <p:cond delay="0"/>
                            </p:stCondLst>
                            <p:childTnLst>
                              <p:par>
                                <p:cTn id="328" presetID="22" presetClass="entr" presetSubtype="4" fill="hold" grpId="0" nodeType="clickEffect">
                                  <p:stCondLst>
                                    <p:cond delay="0"/>
                                  </p:stCondLst>
                                  <p:childTnLst>
                                    <p:set>
                                      <p:cBhvr>
                                        <p:cTn id="329" dur="1" fill="hold">
                                          <p:stCondLst>
                                            <p:cond delay="0"/>
                                          </p:stCondLst>
                                        </p:cTn>
                                        <p:tgtEl>
                                          <p:spTgt spid="11319"/>
                                        </p:tgtEl>
                                        <p:attrNameLst>
                                          <p:attrName>style.visibility</p:attrName>
                                        </p:attrNameLst>
                                      </p:cBhvr>
                                      <p:to>
                                        <p:strVal val="visible"/>
                                      </p:to>
                                    </p:set>
                                    <p:animEffect transition="in" filter="wipe(down)">
                                      <p:cBhvr>
                                        <p:cTn id="330" dur="500"/>
                                        <p:tgtEl>
                                          <p:spTgt spid="11319"/>
                                        </p:tgtEl>
                                      </p:cBhvr>
                                    </p:animEffect>
                                  </p:childTnLst>
                                </p:cTn>
                              </p:par>
                            </p:childTnLst>
                          </p:cTn>
                        </p:par>
                      </p:childTnLst>
                    </p:cTn>
                  </p:par>
                  <p:par>
                    <p:cTn id="331" fill="hold">
                      <p:stCondLst>
                        <p:cond delay="indefinite"/>
                      </p:stCondLst>
                      <p:childTnLst>
                        <p:par>
                          <p:cTn id="332" fill="hold">
                            <p:stCondLst>
                              <p:cond delay="0"/>
                            </p:stCondLst>
                            <p:childTnLst>
                              <p:par>
                                <p:cTn id="333" presetID="8" presetClass="entr" presetSubtype="16" fill="hold" grpId="0" nodeType="clickEffect">
                                  <p:stCondLst>
                                    <p:cond delay="0"/>
                                  </p:stCondLst>
                                  <p:childTnLst>
                                    <p:set>
                                      <p:cBhvr>
                                        <p:cTn id="334" dur="1" fill="hold">
                                          <p:stCondLst>
                                            <p:cond delay="0"/>
                                          </p:stCondLst>
                                        </p:cTn>
                                        <p:tgtEl>
                                          <p:spTgt spid="11320"/>
                                        </p:tgtEl>
                                        <p:attrNameLst>
                                          <p:attrName>style.visibility</p:attrName>
                                        </p:attrNameLst>
                                      </p:cBhvr>
                                      <p:to>
                                        <p:strVal val="visible"/>
                                      </p:to>
                                    </p:set>
                                    <p:animEffect transition="in" filter="diamond(in)">
                                      <p:cBhvr>
                                        <p:cTn id="335" dur="500"/>
                                        <p:tgtEl>
                                          <p:spTgt spid="11320"/>
                                        </p:tgtEl>
                                      </p:cBhvr>
                                    </p:animEffect>
                                  </p:childTnLst>
                                </p:cTn>
                              </p:par>
                            </p:childTnLst>
                          </p:cTn>
                        </p:par>
                      </p:childTnLst>
                    </p:cTn>
                  </p:par>
                  <p:par>
                    <p:cTn id="336" fill="hold">
                      <p:stCondLst>
                        <p:cond delay="indefinite"/>
                      </p:stCondLst>
                      <p:childTnLst>
                        <p:par>
                          <p:cTn id="337" fill="hold">
                            <p:stCondLst>
                              <p:cond delay="0"/>
                            </p:stCondLst>
                            <p:childTnLst>
                              <p:par>
                                <p:cTn id="338" presetID="22" presetClass="entr" presetSubtype="4" fill="hold" nodeType="clickEffect">
                                  <p:stCondLst>
                                    <p:cond delay="0"/>
                                  </p:stCondLst>
                                  <p:childTnLst>
                                    <p:set>
                                      <p:cBhvr>
                                        <p:cTn id="339" dur="1" fill="hold">
                                          <p:stCondLst>
                                            <p:cond delay="0"/>
                                          </p:stCondLst>
                                        </p:cTn>
                                        <p:tgtEl>
                                          <p:spTgt spid="11321">
                                            <p:txEl>
                                              <p:pRg st="0" end="0"/>
                                            </p:txEl>
                                          </p:spTgt>
                                        </p:tgtEl>
                                        <p:attrNameLst>
                                          <p:attrName>style.visibility</p:attrName>
                                        </p:attrNameLst>
                                      </p:cBhvr>
                                      <p:to>
                                        <p:strVal val="visible"/>
                                      </p:to>
                                    </p:set>
                                    <p:animEffect transition="in" filter="wipe(down)">
                                      <p:cBhvr>
                                        <p:cTn id="340" dur="500"/>
                                        <p:tgtEl>
                                          <p:spTgt spid="11321">
                                            <p:txEl>
                                              <p:pRg st="0" end="0"/>
                                            </p:txEl>
                                          </p:spTgt>
                                        </p:tgtEl>
                                      </p:cBhvr>
                                    </p:animEffect>
                                  </p:childTnLst>
                                </p:cTn>
                              </p:par>
                            </p:childTnLst>
                          </p:cTn>
                        </p:par>
                      </p:childTnLst>
                    </p:cTn>
                  </p:par>
                  <p:par>
                    <p:cTn id="341" fill="hold">
                      <p:stCondLst>
                        <p:cond delay="indefinite"/>
                      </p:stCondLst>
                      <p:childTnLst>
                        <p:par>
                          <p:cTn id="342" fill="hold">
                            <p:stCondLst>
                              <p:cond delay="0"/>
                            </p:stCondLst>
                            <p:childTnLst>
                              <p:par>
                                <p:cTn id="343" presetID="22" presetClass="entr" presetSubtype="4" fill="hold" grpId="0" nodeType="clickEffect">
                                  <p:stCondLst>
                                    <p:cond delay="0"/>
                                  </p:stCondLst>
                                  <p:childTnLst>
                                    <p:set>
                                      <p:cBhvr>
                                        <p:cTn id="344" dur="1" fill="hold">
                                          <p:stCondLst>
                                            <p:cond delay="0"/>
                                          </p:stCondLst>
                                        </p:cTn>
                                        <p:tgtEl>
                                          <p:spTgt spid="11323"/>
                                        </p:tgtEl>
                                        <p:attrNameLst>
                                          <p:attrName>style.visibility</p:attrName>
                                        </p:attrNameLst>
                                      </p:cBhvr>
                                      <p:to>
                                        <p:strVal val="visible"/>
                                      </p:to>
                                    </p:set>
                                    <p:animEffect transition="in" filter="wipe(down)">
                                      <p:cBhvr>
                                        <p:cTn id="345" dur="500"/>
                                        <p:tgtEl>
                                          <p:spTgt spid="11323"/>
                                        </p:tgtEl>
                                      </p:cBhvr>
                                    </p:animEffect>
                                  </p:childTnLst>
                                </p:cTn>
                              </p:par>
                            </p:childTnLst>
                          </p:cTn>
                        </p:par>
                      </p:childTnLst>
                    </p:cTn>
                  </p:par>
                  <p:par>
                    <p:cTn id="346" fill="hold">
                      <p:stCondLst>
                        <p:cond delay="indefinite"/>
                      </p:stCondLst>
                      <p:childTnLst>
                        <p:par>
                          <p:cTn id="347" fill="hold">
                            <p:stCondLst>
                              <p:cond delay="0"/>
                            </p:stCondLst>
                            <p:childTnLst>
                              <p:par>
                                <p:cTn id="348" presetID="8" presetClass="entr" presetSubtype="16" fill="hold" grpId="0" nodeType="clickEffect">
                                  <p:stCondLst>
                                    <p:cond delay="0"/>
                                  </p:stCondLst>
                                  <p:childTnLst>
                                    <p:set>
                                      <p:cBhvr>
                                        <p:cTn id="349" dur="1" fill="hold">
                                          <p:stCondLst>
                                            <p:cond delay="0"/>
                                          </p:stCondLst>
                                        </p:cTn>
                                        <p:tgtEl>
                                          <p:spTgt spid="11324"/>
                                        </p:tgtEl>
                                        <p:attrNameLst>
                                          <p:attrName>style.visibility</p:attrName>
                                        </p:attrNameLst>
                                      </p:cBhvr>
                                      <p:to>
                                        <p:strVal val="visible"/>
                                      </p:to>
                                    </p:set>
                                    <p:animEffect transition="in" filter="diamond(in)">
                                      <p:cBhvr>
                                        <p:cTn id="350" dur="500"/>
                                        <p:tgtEl>
                                          <p:spTgt spid="11324"/>
                                        </p:tgtEl>
                                      </p:cBhvr>
                                    </p:animEffect>
                                  </p:childTnLst>
                                </p:cTn>
                              </p:par>
                            </p:childTnLst>
                          </p:cTn>
                        </p:par>
                      </p:childTnLst>
                    </p:cTn>
                  </p:par>
                  <p:par>
                    <p:cTn id="351" fill="hold">
                      <p:stCondLst>
                        <p:cond delay="indefinite"/>
                      </p:stCondLst>
                      <p:childTnLst>
                        <p:par>
                          <p:cTn id="352" fill="hold">
                            <p:stCondLst>
                              <p:cond delay="0"/>
                            </p:stCondLst>
                            <p:childTnLst>
                              <p:par>
                                <p:cTn id="353" presetID="22" presetClass="entr" presetSubtype="4" fill="hold" nodeType="clickEffect">
                                  <p:stCondLst>
                                    <p:cond delay="0"/>
                                  </p:stCondLst>
                                  <p:childTnLst>
                                    <p:set>
                                      <p:cBhvr>
                                        <p:cTn id="354" dur="1" fill="hold">
                                          <p:stCondLst>
                                            <p:cond delay="0"/>
                                          </p:stCondLst>
                                        </p:cTn>
                                        <p:tgtEl>
                                          <p:spTgt spid="11325">
                                            <p:txEl>
                                              <p:pRg st="0" end="0"/>
                                            </p:txEl>
                                          </p:spTgt>
                                        </p:tgtEl>
                                        <p:attrNameLst>
                                          <p:attrName>style.visibility</p:attrName>
                                        </p:attrNameLst>
                                      </p:cBhvr>
                                      <p:to>
                                        <p:strVal val="visible"/>
                                      </p:to>
                                    </p:set>
                                    <p:animEffect transition="in" filter="wipe(down)">
                                      <p:cBhvr>
                                        <p:cTn id="355" dur="500"/>
                                        <p:tgtEl>
                                          <p:spTgt spid="11325">
                                            <p:txEl>
                                              <p:pRg st="0" end="0"/>
                                            </p:txEl>
                                          </p:spTgt>
                                        </p:tgtEl>
                                      </p:cBhvr>
                                    </p:animEffect>
                                  </p:childTnLst>
                                </p:cTn>
                              </p:par>
                            </p:childTnLst>
                          </p:cTn>
                        </p:par>
                      </p:childTnLst>
                    </p:cTn>
                  </p:par>
                  <p:par>
                    <p:cTn id="356" fill="hold">
                      <p:stCondLst>
                        <p:cond delay="indefinite"/>
                      </p:stCondLst>
                      <p:childTnLst>
                        <p:par>
                          <p:cTn id="357" fill="hold">
                            <p:stCondLst>
                              <p:cond delay="0"/>
                            </p:stCondLst>
                            <p:childTnLst>
                              <p:par>
                                <p:cTn id="358" presetID="22" presetClass="entr" presetSubtype="4" fill="hold" nodeType="clickEffect">
                                  <p:stCondLst>
                                    <p:cond delay="0"/>
                                  </p:stCondLst>
                                  <p:childTnLst>
                                    <p:set>
                                      <p:cBhvr>
                                        <p:cTn id="359" dur="1" fill="hold">
                                          <p:stCondLst>
                                            <p:cond delay="0"/>
                                          </p:stCondLst>
                                        </p:cTn>
                                        <p:tgtEl>
                                          <p:spTgt spid="11325">
                                            <p:txEl>
                                              <p:pRg st="1" end="1"/>
                                            </p:txEl>
                                          </p:spTgt>
                                        </p:tgtEl>
                                        <p:attrNameLst>
                                          <p:attrName>style.visibility</p:attrName>
                                        </p:attrNameLst>
                                      </p:cBhvr>
                                      <p:to>
                                        <p:strVal val="visible"/>
                                      </p:to>
                                    </p:set>
                                    <p:animEffect transition="in" filter="wipe(down)">
                                      <p:cBhvr>
                                        <p:cTn id="360" dur="500"/>
                                        <p:tgtEl>
                                          <p:spTgt spid="11325">
                                            <p:txEl>
                                              <p:pRg st="1" end="1"/>
                                            </p:txEl>
                                          </p:spTgt>
                                        </p:tgtEl>
                                      </p:cBhvr>
                                    </p:animEffect>
                                  </p:childTnLst>
                                </p:cTn>
                              </p:par>
                            </p:childTnLst>
                          </p:cTn>
                        </p:par>
                      </p:childTnLst>
                    </p:cTn>
                  </p:par>
                  <p:par>
                    <p:cTn id="361" fill="hold">
                      <p:stCondLst>
                        <p:cond delay="indefinite"/>
                      </p:stCondLst>
                      <p:childTnLst>
                        <p:par>
                          <p:cTn id="362" fill="hold">
                            <p:stCondLst>
                              <p:cond delay="0"/>
                            </p:stCondLst>
                            <p:childTnLst>
                              <p:par>
                                <p:cTn id="363" presetID="40" presetClass="entr" presetSubtype="0" fill="hold" nodeType="clickEffect">
                                  <p:stCondLst>
                                    <p:cond delay="0"/>
                                  </p:stCondLst>
                                  <p:iterate type="lt">
                                    <p:tmPct val="10000"/>
                                  </p:iterate>
                                  <p:childTnLst>
                                    <p:set>
                                      <p:cBhvr>
                                        <p:cTn id="364" dur="1" fill="hold">
                                          <p:stCondLst>
                                            <p:cond delay="0"/>
                                          </p:stCondLst>
                                        </p:cTn>
                                        <p:tgtEl>
                                          <p:spTgt spid="11326">
                                            <p:txEl>
                                              <p:pRg st="0" end="0"/>
                                            </p:txEl>
                                          </p:spTgt>
                                        </p:tgtEl>
                                        <p:attrNameLst>
                                          <p:attrName>style.visibility</p:attrName>
                                        </p:attrNameLst>
                                      </p:cBhvr>
                                      <p:to>
                                        <p:strVal val="visible"/>
                                      </p:to>
                                    </p:set>
                                    <p:animEffect transition="in" filter="fade">
                                      <p:cBhvr>
                                        <p:cTn id="365" dur="500"/>
                                        <p:tgtEl>
                                          <p:spTgt spid="11326">
                                            <p:txEl>
                                              <p:pRg st="0" end="0"/>
                                            </p:txEl>
                                          </p:spTgt>
                                        </p:tgtEl>
                                      </p:cBhvr>
                                    </p:animEffect>
                                    <p:anim calcmode="lin" valueType="num">
                                      <p:cBhvr>
                                        <p:cTn id="366" dur="500" fill="hold"/>
                                        <p:tgtEl>
                                          <p:spTgt spid="11326">
                                            <p:txEl>
                                              <p:pRg st="0" end="0"/>
                                            </p:txEl>
                                          </p:spTgt>
                                        </p:tgtEl>
                                        <p:attrNameLst>
                                          <p:attrName>ppt_x</p:attrName>
                                        </p:attrNameLst>
                                      </p:cBhvr>
                                      <p:tavLst>
                                        <p:tav tm="0">
                                          <p:val>
                                            <p:strVal val="#ppt_x-.1"/>
                                          </p:val>
                                        </p:tav>
                                        <p:tav tm="100000">
                                          <p:val>
                                            <p:strVal val="#ppt_x"/>
                                          </p:val>
                                        </p:tav>
                                      </p:tavLst>
                                    </p:anim>
                                    <p:anim calcmode="lin" valueType="num">
                                      <p:cBhvr>
                                        <p:cTn id="367" dur="500" fill="hold"/>
                                        <p:tgtEl>
                                          <p:spTgt spid="113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68" fill="hold">
                      <p:stCondLst>
                        <p:cond delay="indefinite"/>
                      </p:stCondLst>
                      <p:childTnLst>
                        <p:par>
                          <p:cTn id="369" fill="hold">
                            <p:stCondLst>
                              <p:cond delay="0"/>
                            </p:stCondLst>
                            <p:childTnLst>
                              <p:par>
                                <p:cTn id="370" presetID="40" presetClass="entr" presetSubtype="0" fill="hold" nodeType="clickEffect">
                                  <p:stCondLst>
                                    <p:cond delay="0"/>
                                  </p:stCondLst>
                                  <p:iterate type="lt">
                                    <p:tmPct val="10000"/>
                                  </p:iterate>
                                  <p:childTnLst>
                                    <p:set>
                                      <p:cBhvr>
                                        <p:cTn id="371" dur="1" fill="hold">
                                          <p:stCondLst>
                                            <p:cond delay="0"/>
                                          </p:stCondLst>
                                        </p:cTn>
                                        <p:tgtEl>
                                          <p:spTgt spid="11326">
                                            <p:txEl>
                                              <p:pRg st="1" end="1"/>
                                            </p:txEl>
                                          </p:spTgt>
                                        </p:tgtEl>
                                        <p:attrNameLst>
                                          <p:attrName>style.visibility</p:attrName>
                                        </p:attrNameLst>
                                      </p:cBhvr>
                                      <p:to>
                                        <p:strVal val="visible"/>
                                      </p:to>
                                    </p:set>
                                    <p:animEffect transition="in" filter="fade">
                                      <p:cBhvr>
                                        <p:cTn id="372" dur="500"/>
                                        <p:tgtEl>
                                          <p:spTgt spid="11326">
                                            <p:txEl>
                                              <p:pRg st="1" end="1"/>
                                            </p:txEl>
                                          </p:spTgt>
                                        </p:tgtEl>
                                      </p:cBhvr>
                                    </p:animEffect>
                                    <p:anim calcmode="lin" valueType="num">
                                      <p:cBhvr>
                                        <p:cTn id="373" dur="500" fill="hold"/>
                                        <p:tgtEl>
                                          <p:spTgt spid="11326">
                                            <p:txEl>
                                              <p:pRg st="1" end="1"/>
                                            </p:txEl>
                                          </p:spTgt>
                                        </p:tgtEl>
                                        <p:attrNameLst>
                                          <p:attrName>ppt_x</p:attrName>
                                        </p:attrNameLst>
                                      </p:cBhvr>
                                      <p:tavLst>
                                        <p:tav tm="0">
                                          <p:val>
                                            <p:strVal val="#ppt_x-.1"/>
                                          </p:val>
                                        </p:tav>
                                        <p:tav tm="100000">
                                          <p:val>
                                            <p:strVal val="#ppt_x"/>
                                          </p:val>
                                        </p:tav>
                                      </p:tavLst>
                                    </p:anim>
                                    <p:anim calcmode="lin" valueType="num">
                                      <p:cBhvr>
                                        <p:cTn id="374" dur="500" fill="hold"/>
                                        <p:tgtEl>
                                          <p:spTgt spid="113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75" fill="hold">
                      <p:stCondLst>
                        <p:cond delay="indefinite"/>
                      </p:stCondLst>
                      <p:childTnLst>
                        <p:par>
                          <p:cTn id="376" fill="hold">
                            <p:stCondLst>
                              <p:cond delay="0"/>
                            </p:stCondLst>
                            <p:childTnLst>
                              <p:par>
                                <p:cTn id="377" presetID="40" presetClass="entr" presetSubtype="0" fill="hold" nodeType="clickEffect">
                                  <p:stCondLst>
                                    <p:cond delay="0"/>
                                  </p:stCondLst>
                                  <p:iterate type="lt">
                                    <p:tmPct val="10000"/>
                                  </p:iterate>
                                  <p:childTnLst>
                                    <p:set>
                                      <p:cBhvr>
                                        <p:cTn id="378" dur="1" fill="hold">
                                          <p:stCondLst>
                                            <p:cond delay="0"/>
                                          </p:stCondLst>
                                        </p:cTn>
                                        <p:tgtEl>
                                          <p:spTgt spid="11326">
                                            <p:txEl>
                                              <p:pRg st="2" end="2"/>
                                            </p:txEl>
                                          </p:spTgt>
                                        </p:tgtEl>
                                        <p:attrNameLst>
                                          <p:attrName>style.visibility</p:attrName>
                                        </p:attrNameLst>
                                      </p:cBhvr>
                                      <p:to>
                                        <p:strVal val="visible"/>
                                      </p:to>
                                    </p:set>
                                    <p:animEffect transition="in" filter="fade">
                                      <p:cBhvr>
                                        <p:cTn id="379" dur="500"/>
                                        <p:tgtEl>
                                          <p:spTgt spid="11326">
                                            <p:txEl>
                                              <p:pRg st="2" end="2"/>
                                            </p:txEl>
                                          </p:spTgt>
                                        </p:tgtEl>
                                      </p:cBhvr>
                                    </p:animEffect>
                                    <p:anim calcmode="lin" valueType="num">
                                      <p:cBhvr>
                                        <p:cTn id="380" dur="500" fill="hold"/>
                                        <p:tgtEl>
                                          <p:spTgt spid="11326">
                                            <p:txEl>
                                              <p:pRg st="2" end="2"/>
                                            </p:txEl>
                                          </p:spTgt>
                                        </p:tgtEl>
                                        <p:attrNameLst>
                                          <p:attrName>ppt_x</p:attrName>
                                        </p:attrNameLst>
                                      </p:cBhvr>
                                      <p:tavLst>
                                        <p:tav tm="0">
                                          <p:val>
                                            <p:strVal val="#ppt_x-.1"/>
                                          </p:val>
                                        </p:tav>
                                        <p:tav tm="100000">
                                          <p:val>
                                            <p:strVal val="#ppt_x"/>
                                          </p:val>
                                        </p:tav>
                                      </p:tavLst>
                                    </p:anim>
                                    <p:anim calcmode="lin" valueType="num">
                                      <p:cBhvr>
                                        <p:cTn id="381" dur="500" fill="hold"/>
                                        <p:tgtEl>
                                          <p:spTgt spid="113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82" fill="hold">
                      <p:stCondLst>
                        <p:cond delay="indefinite"/>
                      </p:stCondLst>
                      <p:childTnLst>
                        <p:par>
                          <p:cTn id="383" fill="hold">
                            <p:stCondLst>
                              <p:cond delay="0"/>
                            </p:stCondLst>
                            <p:childTnLst>
                              <p:par>
                                <p:cTn id="384" presetID="8" presetClass="entr" presetSubtype="16" fill="hold" grpId="0" nodeType="clickEffect">
                                  <p:stCondLst>
                                    <p:cond delay="0"/>
                                  </p:stCondLst>
                                  <p:childTnLst>
                                    <p:set>
                                      <p:cBhvr>
                                        <p:cTn id="385" dur="1" fill="hold">
                                          <p:stCondLst>
                                            <p:cond delay="0"/>
                                          </p:stCondLst>
                                        </p:cTn>
                                        <p:tgtEl>
                                          <p:spTgt spid="11327"/>
                                        </p:tgtEl>
                                        <p:attrNameLst>
                                          <p:attrName>style.visibility</p:attrName>
                                        </p:attrNameLst>
                                      </p:cBhvr>
                                      <p:to>
                                        <p:strVal val="visible"/>
                                      </p:to>
                                    </p:set>
                                    <p:animEffect transition="in" filter="diamond(in)">
                                      <p:cBhvr>
                                        <p:cTn id="386" dur="500"/>
                                        <p:tgtEl>
                                          <p:spTgt spid="11327"/>
                                        </p:tgtEl>
                                      </p:cBhvr>
                                    </p:animEffect>
                                  </p:childTnLst>
                                </p:cTn>
                              </p:par>
                            </p:childTnLst>
                          </p:cTn>
                        </p:par>
                      </p:childTnLst>
                    </p:cTn>
                  </p:par>
                  <p:par>
                    <p:cTn id="387" fill="hold">
                      <p:stCondLst>
                        <p:cond delay="indefinite"/>
                      </p:stCondLst>
                      <p:childTnLst>
                        <p:par>
                          <p:cTn id="388" fill="hold">
                            <p:stCondLst>
                              <p:cond delay="0"/>
                            </p:stCondLst>
                            <p:childTnLst>
                              <p:par>
                                <p:cTn id="389" presetID="22" presetClass="entr" presetSubtype="4" fill="hold" grpId="0" nodeType="clickEffect">
                                  <p:stCondLst>
                                    <p:cond delay="0"/>
                                  </p:stCondLst>
                                  <p:childTnLst>
                                    <p:set>
                                      <p:cBhvr>
                                        <p:cTn id="390" dur="1" fill="hold">
                                          <p:stCondLst>
                                            <p:cond delay="0"/>
                                          </p:stCondLst>
                                        </p:cTn>
                                        <p:tgtEl>
                                          <p:spTgt spid="11328"/>
                                        </p:tgtEl>
                                        <p:attrNameLst>
                                          <p:attrName>style.visibility</p:attrName>
                                        </p:attrNameLst>
                                      </p:cBhvr>
                                      <p:to>
                                        <p:strVal val="visible"/>
                                      </p:to>
                                    </p:set>
                                    <p:animEffect transition="in" filter="wipe(down)">
                                      <p:cBhvr>
                                        <p:cTn id="391" dur="500"/>
                                        <p:tgtEl>
                                          <p:spTgt spid="11328"/>
                                        </p:tgtEl>
                                      </p:cBhvr>
                                    </p:animEffect>
                                  </p:childTnLst>
                                </p:cTn>
                              </p:par>
                            </p:childTnLst>
                          </p:cTn>
                        </p:par>
                      </p:childTnLst>
                    </p:cTn>
                  </p:par>
                  <p:par>
                    <p:cTn id="392" fill="hold">
                      <p:stCondLst>
                        <p:cond delay="indefinite"/>
                      </p:stCondLst>
                      <p:childTnLst>
                        <p:par>
                          <p:cTn id="393" fill="hold">
                            <p:stCondLst>
                              <p:cond delay="0"/>
                            </p:stCondLst>
                            <p:childTnLst>
                              <p:par>
                                <p:cTn id="394" presetID="30" presetClass="entr" presetSubtype="0" fill="hold" grpId="0" nodeType="clickEffect">
                                  <p:stCondLst>
                                    <p:cond delay="0"/>
                                  </p:stCondLst>
                                  <p:childTnLst>
                                    <p:set>
                                      <p:cBhvr>
                                        <p:cTn id="395" dur="1" fill="hold">
                                          <p:stCondLst>
                                            <p:cond delay="0"/>
                                          </p:stCondLst>
                                        </p:cTn>
                                        <p:tgtEl>
                                          <p:spTgt spid="11329"/>
                                        </p:tgtEl>
                                        <p:attrNameLst>
                                          <p:attrName>style.visibility</p:attrName>
                                        </p:attrNameLst>
                                      </p:cBhvr>
                                      <p:to>
                                        <p:strVal val="visible"/>
                                      </p:to>
                                    </p:set>
                                    <p:animEffect transition="in" filter="fade">
                                      <p:cBhvr>
                                        <p:cTn id="396" dur="800" decel="100000"/>
                                        <p:tgtEl>
                                          <p:spTgt spid="11329"/>
                                        </p:tgtEl>
                                      </p:cBhvr>
                                    </p:animEffect>
                                    <p:anim calcmode="lin" valueType="num">
                                      <p:cBhvr>
                                        <p:cTn id="397" dur="800" decel="100000" fill="hold"/>
                                        <p:tgtEl>
                                          <p:spTgt spid="11329"/>
                                        </p:tgtEl>
                                        <p:attrNameLst>
                                          <p:attrName>style.rotation</p:attrName>
                                        </p:attrNameLst>
                                      </p:cBhvr>
                                      <p:tavLst>
                                        <p:tav tm="0">
                                          <p:val>
                                            <p:fltVal val="-90"/>
                                          </p:val>
                                        </p:tav>
                                        <p:tav tm="100000">
                                          <p:val>
                                            <p:fltVal val="0"/>
                                          </p:val>
                                        </p:tav>
                                      </p:tavLst>
                                    </p:anim>
                                    <p:anim calcmode="lin" valueType="num">
                                      <p:cBhvr>
                                        <p:cTn id="398" dur="800" decel="100000" fill="hold"/>
                                        <p:tgtEl>
                                          <p:spTgt spid="11329"/>
                                        </p:tgtEl>
                                        <p:attrNameLst>
                                          <p:attrName>ppt_x</p:attrName>
                                        </p:attrNameLst>
                                      </p:cBhvr>
                                      <p:tavLst>
                                        <p:tav tm="0">
                                          <p:val>
                                            <p:strVal val="#ppt_x+0.4"/>
                                          </p:val>
                                        </p:tav>
                                        <p:tav tm="100000">
                                          <p:val>
                                            <p:strVal val="#ppt_x-0.05"/>
                                          </p:val>
                                        </p:tav>
                                      </p:tavLst>
                                    </p:anim>
                                    <p:anim calcmode="lin" valueType="num">
                                      <p:cBhvr>
                                        <p:cTn id="399" dur="800" decel="100000" fill="hold"/>
                                        <p:tgtEl>
                                          <p:spTgt spid="11329"/>
                                        </p:tgtEl>
                                        <p:attrNameLst>
                                          <p:attrName>ppt_y</p:attrName>
                                        </p:attrNameLst>
                                      </p:cBhvr>
                                      <p:tavLst>
                                        <p:tav tm="0">
                                          <p:val>
                                            <p:strVal val="#ppt_y-0.4"/>
                                          </p:val>
                                        </p:tav>
                                        <p:tav tm="100000">
                                          <p:val>
                                            <p:strVal val="#ppt_y+0.1"/>
                                          </p:val>
                                        </p:tav>
                                      </p:tavLst>
                                    </p:anim>
                                    <p:anim calcmode="lin" valueType="num">
                                      <p:cBhvr>
                                        <p:cTn id="400" dur="200" accel="100000" fill="hold">
                                          <p:stCondLst>
                                            <p:cond delay="800"/>
                                          </p:stCondLst>
                                        </p:cTn>
                                        <p:tgtEl>
                                          <p:spTgt spid="11329"/>
                                        </p:tgtEl>
                                        <p:attrNameLst>
                                          <p:attrName>ppt_x</p:attrName>
                                        </p:attrNameLst>
                                      </p:cBhvr>
                                      <p:tavLst>
                                        <p:tav tm="0">
                                          <p:val>
                                            <p:strVal val="#ppt_x-0.05"/>
                                          </p:val>
                                        </p:tav>
                                        <p:tav tm="100000">
                                          <p:val>
                                            <p:strVal val="#ppt_x"/>
                                          </p:val>
                                        </p:tav>
                                      </p:tavLst>
                                    </p:anim>
                                    <p:anim calcmode="lin" valueType="num">
                                      <p:cBhvr>
                                        <p:cTn id="401" dur="200" accel="100000" fill="hold">
                                          <p:stCondLst>
                                            <p:cond delay="800"/>
                                          </p:stCondLst>
                                        </p:cTn>
                                        <p:tgtEl>
                                          <p:spTgt spid="11329"/>
                                        </p:tgtEl>
                                        <p:attrNameLst>
                                          <p:attrName>ppt_y</p:attrName>
                                        </p:attrNameLst>
                                      </p:cBhvr>
                                      <p:tavLst>
                                        <p:tav tm="0">
                                          <p:val>
                                            <p:strVal val="#ppt_y+0.1"/>
                                          </p:val>
                                        </p:tav>
                                        <p:tav tm="100000">
                                          <p:val>
                                            <p:strVal val="#ppt_y"/>
                                          </p:val>
                                        </p:tav>
                                      </p:tavLst>
                                    </p:anim>
                                  </p:childTnLst>
                                </p:cTn>
                              </p:par>
                            </p:childTnLst>
                          </p:cTn>
                        </p:par>
                      </p:childTnLst>
                    </p:cTn>
                  </p:par>
                  <p:par>
                    <p:cTn id="402" fill="hold">
                      <p:stCondLst>
                        <p:cond delay="indefinite"/>
                      </p:stCondLst>
                      <p:childTnLst>
                        <p:par>
                          <p:cTn id="403" fill="hold">
                            <p:stCondLst>
                              <p:cond delay="0"/>
                            </p:stCondLst>
                            <p:childTnLst>
                              <p:par>
                                <p:cTn id="404" presetID="22" presetClass="entr" presetSubtype="4" fill="hold" grpId="0" nodeType="clickEffect">
                                  <p:stCondLst>
                                    <p:cond delay="0"/>
                                  </p:stCondLst>
                                  <p:childTnLst>
                                    <p:set>
                                      <p:cBhvr>
                                        <p:cTn id="405" dur="1" fill="hold">
                                          <p:stCondLst>
                                            <p:cond delay="0"/>
                                          </p:stCondLst>
                                        </p:cTn>
                                        <p:tgtEl>
                                          <p:spTgt spid="11330"/>
                                        </p:tgtEl>
                                        <p:attrNameLst>
                                          <p:attrName>style.visibility</p:attrName>
                                        </p:attrNameLst>
                                      </p:cBhvr>
                                      <p:to>
                                        <p:strVal val="visible"/>
                                      </p:to>
                                    </p:set>
                                    <p:animEffect transition="in" filter="wipe(down)">
                                      <p:cBhvr>
                                        <p:cTn id="406" dur="500"/>
                                        <p:tgtEl>
                                          <p:spTgt spid="11330"/>
                                        </p:tgtEl>
                                      </p:cBhvr>
                                    </p:animEffect>
                                  </p:childTnLst>
                                </p:cTn>
                              </p:par>
                            </p:childTnLst>
                          </p:cTn>
                        </p:par>
                      </p:childTnLst>
                    </p:cTn>
                  </p:par>
                  <p:par>
                    <p:cTn id="407" fill="hold">
                      <p:stCondLst>
                        <p:cond delay="indefinite"/>
                      </p:stCondLst>
                      <p:childTnLst>
                        <p:par>
                          <p:cTn id="408" fill="hold">
                            <p:stCondLst>
                              <p:cond delay="0"/>
                            </p:stCondLst>
                            <p:childTnLst>
                              <p:par>
                                <p:cTn id="409" presetID="14" presetClass="entr" presetSubtype="10" fill="hold" grpId="0" nodeType="clickEffect">
                                  <p:stCondLst>
                                    <p:cond delay="0"/>
                                  </p:stCondLst>
                                  <p:childTnLst>
                                    <p:set>
                                      <p:cBhvr>
                                        <p:cTn id="410" dur="1" fill="hold">
                                          <p:stCondLst>
                                            <p:cond delay="0"/>
                                          </p:stCondLst>
                                        </p:cTn>
                                        <p:tgtEl>
                                          <p:spTgt spid="11331"/>
                                        </p:tgtEl>
                                        <p:attrNameLst>
                                          <p:attrName>style.visibility</p:attrName>
                                        </p:attrNameLst>
                                      </p:cBhvr>
                                      <p:to>
                                        <p:strVal val="visible"/>
                                      </p:to>
                                    </p:set>
                                    <p:animEffect transition="in" filter="randombar(horizontal)">
                                      <p:cBhvr>
                                        <p:cTn id="411" dur="500"/>
                                        <p:tgtEl>
                                          <p:spTgt spid="11331"/>
                                        </p:tgtEl>
                                      </p:cBhvr>
                                    </p:animEffect>
                                  </p:childTnLst>
                                </p:cTn>
                              </p:par>
                            </p:childTnLst>
                          </p:cTn>
                        </p:par>
                      </p:childTnLst>
                    </p:cTn>
                  </p:par>
                  <p:par>
                    <p:cTn id="412" fill="hold">
                      <p:stCondLst>
                        <p:cond delay="indefinite"/>
                      </p:stCondLst>
                      <p:childTnLst>
                        <p:par>
                          <p:cTn id="413" fill="hold">
                            <p:stCondLst>
                              <p:cond delay="0"/>
                            </p:stCondLst>
                            <p:childTnLst>
                              <p:par>
                                <p:cTn id="414" presetID="40" presetClass="entr" presetSubtype="0" fill="hold" nodeType="clickEffect">
                                  <p:stCondLst>
                                    <p:cond delay="0"/>
                                  </p:stCondLst>
                                  <p:iterate type="lt">
                                    <p:tmPct val="10000"/>
                                  </p:iterate>
                                  <p:childTnLst>
                                    <p:set>
                                      <p:cBhvr>
                                        <p:cTn id="415" dur="1" fill="hold">
                                          <p:stCondLst>
                                            <p:cond delay="0"/>
                                          </p:stCondLst>
                                        </p:cTn>
                                        <p:tgtEl>
                                          <p:spTgt spid="11333">
                                            <p:txEl>
                                              <p:pRg st="0" end="0"/>
                                            </p:txEl>
                                          </p:spTgt>
                                        </p:tgtEl>
                                        <p:attrNameLst>
                                          <p:attrName>style.visibility</p:attrName>
                                        </p:attrNameLst>
                                      </p:cBhvr>
                                      <p:to>
                                        <p:strVal val="visible"/>
                                      </p:to>
                                    </p:set>
                                    <p:animEffect transition="in" filter="fade">
                                      <p:cBhvr>
                                        <p:cTn id="416" dur="500"/>
                                        <p:tgtEl>
                                          <p:spTgt spid="11333">
                                            <p:txEl>
                                              <p:pRg st="0" end="0"/>
                                            </p:txEl>
                                          </p:spTgt>
                                        </p:tgtEl>
                                      </p:cBhvr>
                                    </p:animEffect>
                                    <p:anim calcmode="lin" valueType="num">
                                      <p:cBhvr>
                                        <p:cTn id="417" dur="500" fill="hold"/>
                                        <p:tgtEl>
                                          <p:spTgt spid="11333">
                                            <p:txEl>
                                              <p:pRg st="0" end="0"/>
                                            </p:txEl>
                                          </p:spTgt>
                                        </p:tgtEl>
                                        <p:attrNameLst>
                                          <p:attrName>ppt_x</p:attrName>
                                        </p:attrNameLst>
                                      </p:cBhvr>
                                      <p:tavLst>
                                        <p:tav tm="0">
                                          <p:val>
                                            <p:strVal val="#ppt_x-.1"/>
                                          </p:val>
                                        </p:tav>
                                        <p:tav tm="100000">
                                          <p:val>
                                            <p:strVal val="#ppt_x"/>
                                          </p:val>
                                        </p:tav>
                                      </p:tavLst>
                                    </p:anim>
                                    <p:anim calcmode="lin" valueType="num">
                                      <p:cBhvr>
                                        <p:cTn id="418" dur="500" fill="hold"/>
                                        <p:tgtEl>
                                          <p:spTgt spid="1133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19" fill="hold">
                      <p:stCondLst>
                        <p:cond delay="indefinite"/>
                      </p:stCondLst>
                      <p:childTnLst>
                        <p:par>
                          <p:cTn id="420" fill="hold">
                            <p:stCondLst>
                              <p:cond delay="0"/>
                            </p:stCondLst>
                            <p:childTnLst>
                              <p:par>
                                <p:cTn id="421" presetID="22" presetClass="entr" presetSubtype="4" fill="hold" grpId="0" nodeType="clickEffect">
                                  <p:stCondLst>
                                    <p:cond delay="0"/>
                                  </p:stCondLst>
                                  <p:childTnLst>
                                    <p:set>
                                      <p:cBhvr>
                                        <p:cTn id="422" dur="1" fill="hold">
                                          <p:stCondLst>
                                            <p:cond delay="0"/>
                                          </p:stCondLst>
                                        </p:cTn>
                                        <p:tgtEl>
                                          <p:spTgt spid="11334"/>
                                        </p:tgtEl>
                                        <p:attrNameLst>
                                          <p:attrName>style.visibility</p:attrName>
                                        </p:attrNameLst>
                                      </p:cBhvr>
                                      <p:to>
                                        <p:strVal val="visible"/>
                                      </p:to>
                                    </p:set>
                                    <p:animEffect transition="in" filter="wipe(down)">
                                      <p:cBhvr>
                                        <p:cTn id="423" dur="500"/>
                                        <p:tgtEl>
                                          <p:spTgt spid="11334"/>
                                        </p:tgtEl>
                                      </p:cBhvr>
                                    </p:animEffect>
                                  </p:childTnLst>
                                </p:cTn>
                              </p:par>
                            </p:childTnLst>
                          </p:cTn>
                        </p:par>
                      </p:childTnLst>
                    </p:cTn>
                  </p:par>
                  <p:par>
                    <p:cTn id="424" fill="hold">
                      <p:stCondLst>
                        <p:cond delay="indefinite"/>
                      </p:stCondLst>
                      <p:childTnLst>
                        <p:par>
                          <p:cTn id="425" fill="hold">
                            <p:stCondLst>
                              <p:cond delay="0"/>
                            </p:stCondLst>
                            <p:childTnLst>
                              <p:par>
                                <p:cTn id="426" presetID="22" presetClass="entr" presetSubtype="4" fill="hold" grpId="0" nodeType="clickEffect">
                                  <p:stCondLst>
                                    <p:cond delay="0"/>
                                  </p:stCondLst>
                                  <p:childTnLst>
                                    <p:set>
                                      <p:cBhvr>
                                        <p:cTn id="427" dur="1" fill="hold">
                                          <p:stCondLst>
                                            <p:cond delay="0"/>
                                          </p:stCondLst>
                                        </p:cTn>
                                        <p:tgtEl>
                                          <p:spTgt spid="11335"/>
                                        </p:tgtEl>
                                        <p:attrNameLst>
                                          <p:attrName>style.visibility</p:attrName>
                                        </p:attrNameLst>
                                      </p:cBhvr>
                                      <p:to>
                                        <p:strVal val="visible"/>
                                      </p:to>
                                    </p:set>
                                    <p:animEffect transition="in" filter="wipe(down)">
                                      <p:cBhvr>
                                        <p:cTn id="428" dur="500"/>
                                        <p:tgtEl>
                                          <p:spTgt spid="11335"/>
                                        </p:tgtEl>
                                      </p:cBhvr>
                                    </p:animEffect>
                                  </p:childTnLst>
                                </p:cTn>
                              </p:par>
                            </p:childTnLst>
                          </p:cTn>
                        </p:par>
                      </p:childTnLst>
                    </p:cTn>
                  </p:par>
                  <p:par>
                    <p:cTn id="429" fill="hold">
                      <p:stCondLst>
                        <p:cond delay="indefinite"/>
                      </p:stCondLst>
                      <p:childTnLst>
                        <p:par>
                          <p:cTn id="430" fill="hold">
                            <p:stCondLst>
                              <p:cond delay="0"/>
                            </p:stCondLst>
                            <p:childTnLst>
                              <p:par>
                                <p:cTn id="431" presetID="14" presetClass="entr" presetSubtype="10" fill="hold" grpId="0" nodeType="clickEffect">
                                  <p:stCondLst>
                                    <p:cond delay="0"/>
                                  </p:stCondLst>
                                  <p:childTnLst>
                                    <p:set>
                                      <p:cBhvr>
                                        <p:cTn id="432" dur="1" fill="hold">
                                          <p:stCondLst>
                                            <p:cond delay="0"/>
                                          </p:stCondLst>
                                        </p:cTn>
                                        <p:tgtEl>
                                          <p:spTgt spid="11336"/>
                                        </p:tgtEl>
                                        <p:attrNameLst>
                                          <p:attrName>style.visibility</p:attrName>
                                        </p:attrNameLst>
                                      </p:cBhvr>
                                      <p:to>
                                        <p:strVal val="visible"/>
                                      </p:to>
                                    </p:set>
                                    <p:animEffect transition="in" filter="randombar(horizontal)">
                                      <p:cBhvr>
                                        <p:cTn id="433" dur="500"/>
                                        <p:tgtEl>
                                          <p:spTgt spid="11336"/>
                                        </p:tgtEl>
                                      </p:cBhvr>
                                    </p:animEffect>
                                  </p:childTnLst>
                                </p:cTn>
                              </p:par>
                            </p:childTnLst>
                          </p:cTn>
                        </p:par>
                      </p:childTnLst>
                    </p:cTn>
                  </p:par>
                  <p:par>
                    <p:cTn id="434" fill="hold">
                      <p:stCondLst>
                        <p:cond delay="indefinite"/>
                      </p:stCondLst>
                      <p:childTnLst>
                        <p:par>
                          <p:cTn id="435" fill="hold">
                            <p:stCondLst>
                              <p:cond delay="0"/>
                            </p:stCondLst>
                            <p:childTnLst>
                              <p:par>
                                <p:cTn id="436" presetID="40" presetClass="entr" presetSubtype="0" fill="hold" nodeType="clickEffect">
                                  <p:stCondLst>
                                    <p:cond delay="0"/>
                                  </p:stCondLst>
                                  <p:iterate type="lt">
                                    <p:tmPct val="10000"/>
                                  </p:iterate>
                                  <p:childTnLst>
                                    <p:set>
                                      <p:cBhvr>
                                        <p:cTn id="437" dur="1" fill="hold">
                                          <p:stCondLst>
                                            <p:cond delay="0"/>
                                          </p:stCondLst>
                                        </p:cTn>
                                        <p:tgtEl>
                                          <p:spTgt spid="11337">
                                            <p:txEl>
                                              <p:pRg st="0" end="0"/>
                                            </p:txEl>
                                          </p:spTgt>
                                        </p:tgtEl>
                                        <p:attrNameLst>
                                          <p:attrName>style.visibility</p:attrName>
                                        </p:attrNameLst>
                                      </p:cBhvr>
                                      <p:to>
                                        <p:strVal val="visible"/>
                                      </p:to>
                                    </p:set>
                                    <p:animEffect transition="in" filter="fade">
                                      <p:cBhvr>
                                        <p:cTn id="438" dur="500"/>
                                        <p:tgtEl>
                                          <p:spTgt spid="11337">
                                            <p:txEl>
                                              <p:pRg st="0" end="0"/>
                                            </p:txEl>
                                          </p:spTgt>
                                        </p:tgtEl>
                                      </p:cBhvr>
                                    </p:animEffect>
                                    <p:anim calcmode="lin" valueType="num">
                                      <p:cBhvr>
                                        <p:cTn id="439" dur="500" fill="hold"/>
                                        <p:tgtEl>
                                          <p:spTgt spid="11337">
                                            <p:txEl>
                                              <p:pRg st="0" end="0"/>
                                            </p:txEl>
                                          </p:spTgt>
                                        </p:tgtEl>
                                        <p:attrNameLst>
                                          <p:attrName>ppt_x</p:attrName>
                                        </p:attrNameLst>
                                      </p:cBhvr>
                                      <p:tavLst>
                                        <p:tav tm="0">
                                          <p:val>
                                            <p:strVal val="#ppt_x-.1"/>
                                          </p:val>
                                        </p:tav>
                                        <p:tav tm="100000">
                                          <p:val>
                                            <p:strVal val="#ppt_x"/>
                                          </p:val>
                                        </p:tav>
                                      </p:tavLst>
                                    </p:anim>
                                    <p:anim calcmode="lin" valueType="num">
                                      <p:cBhvr>
                                        <p:cTn id="440" dur="500" fill="hold"/>
                                        <p:tgtEl>
                                          <p:spTgt spid="113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41" fill="hold">
                      <p:stCondLst>
                        <p:cond delay="indefinite"/>
                      </p:stCondLst>
                      <p:childTnLst>
                        <p:par>
                          <p:cTn id="442" fill="hold">
                            <p:stCondLst>
                              <p:cond delay="0"/>
                            </p:stCondLst>
                            <p:childTnLst>
                              <p:par>
                                <p:cTn id="443" presetID="40" presetClass="entr" presetSubtype="0" fill="hold" nodeType="clickEffect">
                                  <p:stCondLst>
                                    <p:cond delay="0"/>
                                  </p:stCondLst>
                                  <p:iterate type="lt">
                                    <p:tmPct val="10000"/>
                                  </p:iterate>
                                  <p:childTnLst>
                                    <p:set>
                                      <p:cBhvr>
                                        <p:cTn id="444" dur="1" fill="hold">
                                          <p:stCondLst>
                                            <p:cond delay="0"/>
                                          </p:stCondLst>
                                        </p:cTn>
                                        <p:tgtEl>
                                          <p:spTgt spid="11338">
                                            <p:txEl>
                                              <p:pRg st="0" end="0"/>
                                            </p:txEl>
                                          </p:spTgt>
                                        </p:tgtEl>
                                        <p:attrNameLst>
                                          <p:attrName>style.visibility</p:attrName>
                                        </p:attrNameLst>
                                      </p:cBhvr>
                                      <p:to>
                                        <p:strVal val="visible"/>
                                      </p:to>
                                    </p:set>
                                    <p:animEffect transition="in" filter="fade">
                                      <p:cBhvr>
                                        <p:cTn id="445" dur="500"/>
                                        <p:tgtEl>
                                          <p:spTgt spid="11338">
                                            <p:txEl>
                                              <p:pRg st="0" end="0"/>
                                            </p:txEl>
                                          </p:spTgt>
                                        </p:tgtEl>
                                      </p:cBhvr>
                                    </p:animEffect>
                                    <p:anim calcmode="lin" valueType="num">
                                      <p:cBhvr>
                                        <p:cTn id="446" dur="500" fill="hold"/>
                                        <p:tgtEl>
                                          <p:spTgt spid="11338">
                                            <p:txEl>
                                              <p:pRg st="0" end="0"/>
                                            </p:txEl>
                                          </p:spTgt>
                                        </p:tgtEl>
                                        <p:attrNameLst>
                                          <p:attrName>ppt_x</p:attrName>
                                        </p:attrNameLst>
                                      </p:cBhvr>
                                      <p:tavLst>
                                        <p:tav tm="0">
                                          <p:val>
                                            <p:strVal val="#ppt_x-.1"/>
                                          </p:val>
                                        </p:tav>
                                        <p:tav tm="100000">
                                          <p:val>
                                            <p:strVal val="#ppt_x"/>
                                          </p:val>
                                        </p:tav>
                                      </p:tavLst>
                                    </p:anim>
                                    <p:anim calcmode="lin" valueType="num">
                                      <p:cBhvr>
                                        <p:cTn id="447" dur="500" fill="hold"/>
                                        <p:tgtEl>
                                          <p:spTgt spid="113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48" fill="hold">
                      <p:stCondLst>
                        <p:cond delay="indefinite"/>
                      </p:stCondLst>
                      <p:childTnLst>
                        <p:par>
                          <p:cTn id="449" fill="hold">
                            <p:stCondLst>
                              <p:cond delay="0"/>
                            </p:stCondLst>
                            <p:childTnLst>
                              <p:par>
                                <p:cTn id="450" presetID="22" presetClass="entr" presetSubtype="4" fill="hold" grpId="0" nodeType="clickEffect">
                                  <p:stCondLst>
                                    <p:cond delay="0"/>
                                  </p:stCondLst>
                                  <p:childTnLst>
                                    <p:set>
                                      <p:cBhvr>
                                        <p:cTn id="451" dur="1" fill="hold">
                                          <p:stCondLst>
                                            <p:cond delay="0"/>
                                          </p:stCondLst>
                                        </p:cTn>
                                        <p:tgtEl>
                                          <p:spTgt spid="11339"/>
                                        </p:tgtEl>
                                        <p:attrNameLst>
                                          <p:attrName>style.visibility</p:attrName>
                                        </p:attrNameLst>
                                      </p:cBhvr>
                                      <p:to>
                                        <p:strVal val="visible"/>
                                      </p:to>
                                    </p:set>
                                    <p:animEffect transition="in" filter="wipe(down)">
                                      <p:cBhvr>
                                        <p:cTn id="452" dur="500"/>
                                        <p:tgtEl>
                                          <p:spTgt spid="11339"/>
                                        </p:tgtEl>
                                      </p:cBhvr>
                                    </p:animEffect>
                                  </p:childTnLst>
                                </p:cTn>
                              </p:par>
                            </p:childTnLst>
                          </p:cTn>
                        </p:par>
                      </p:childTnLst>
                    </p:cTn>
                  </p:par>
                  <p:par>
                    <p:cTn id="453" fill="hold">
                      <p:stCondLst>
                        <p:cond delay="indefinite"/>
                      </p:stCondLst>
                      <p:childTnLst>
                        <p:par>
                          <p:cTn id="454" fill="hold">
                            <p:stCondLst>
                              <p:cond delay="0"/>
                            </p:stCondLst>
                            <p:childTnLst>
                              <p:par>
                                <p:cTn id="455" presetID="14" presetClass="entr" presetSubtype="10" fill="hold" grpId="0" nodeType="clickEffect">
                                  <p:stCondLst>
                                    <p:cond delay="0"/>
                                  </p:stCondLst>
                                  <p:childTnLst>
                                    <p:set>
                                      <p:cBhvr>
                                        <p:cTn id="456" dur="1" fill="hold">
                                          <p:stCondLst>
                                            <p:cond delay="0"/>
                                          </p:stCondLst>
                                        </p:cTn>
                                        <p:tgtEl>
                                          <p:spTgt spid="11340"/>
                                        </p:tgtEl>
                                        <p:attrNameLst>
                                          <p:attrName>style.visibility</p:attrName>
                                        </p:attrNameLst>
                                      </p:cBhvr>
                                      <p:to>
                                        <p:strVal val="visible"/>
                                      </p:to>
                                    </p:set>
                                    <p:animEffect transition="in" filter="randombar(horizontal)">
                                      <p:cBhvr>
                                        <p:cTn id="457" dur="500"/>
                                        <p:tgtEl>
                                          <p:spTgt spid="11340"/>
                                        </p:tgtEl>
                                      </p:cBhvr>
                                    </p:animEffect>
                                  </p:childTnLst>
                                </p:cTn>
                              </p:par>
                            </p:childTnLst>
                          </p:cTn>
                        </p:par>
                      </p:childTnLst>
                    </p:cTn>
                  </p:par>
                  <p:par>
                    <p:cTn id="458" fill="hold">
                      <p:stCondLst>
                        <p:cond delay="indefinite"/>
                      </p:stCondLst>
                      <p:childTnLst>
                        <p:par>
                          <p:cTn id="459" fill="hold">
                            <p:stCondLst>
                              <p:cond delay="0"/>
                            </p:stCondLst>
                            <p:childTnLst>
                              <p:par>
                                <p:cTn id="460" presetID="40" presetClass="entr" presetSubtype="0" fill="hold" nodeType="clickEffect">
                                  <p:stCondLst>
                                    <p:cond delay="0"/>
                                  </p:stCondLst>
                                  <p:iterate type="lt">
                                    <p:tmPct val="10000"/>
                                  </p:iterate>
                                  <p:childTnLst>
                                    <p:set>
                                      <p:cBhvr>
                                        <p:cTn id="461" dur="1" fill="hold">
                                          <p:stCondLst>
                                            <p:cond delay="0"/>
                                          </p:stCondLst>
                                        </p:cTn>
                                        <p:tgtEl>
                                          <p:spTgt spid="11342">
                                            <p:txEl>
                                              <p:pRg st="0" end="0"/>
                                            </p:txEl>
                                          </p:spTgt>
                                        </p:tgtEl>
                                        <p:attrNameLst>
                                          <p:attrName>style.visibility</p:attrName>
                                        </p:attrNameLst>
                                      </p:cBhvr>
                                      <p:to>
                                        <p:strVal val="visible"/>
                                      </p:to>
                                    </p:set>
                                    <p:animEffect transition="in" filter="fade">
                                      <p:cBhvr>
                                        <p:cTn id="462" dur="500"/>
                                        <p:tgtEl>
                                          <p:spTgt spid="11342">
                                            <p:txEl>
                                              <p:pRg st="0" end="0"/>
                                            </p:txEl>
                                          </p:spTgt>
                                        </p:tgtEl>
                                      </p:cBhvr>
                                    </p:animEffect>
                                    <p:anim calcmode="lin" valueType="num">
                                      <p:cBhvr>
                                        <p:cTn id="463" dur="500" fill="hold"/>
                                        <p:tgtEl>
                                          <p:spTgt spid="11342">
                                            <p:txEl>
                                              <p:pRg st="0" end="0"/>
                                            </p:txEl>
                                          </p:spTgt>
                                        </p:tgtEl>
                                        <p:attrNameLst>
                                          <p:attrName>ppt_x</p:attrName>
                                        </p:attrNameLst>
                                      </p:cBhvr>
                                      <p:tavLst>
                                        <p:tav tm="0">
                                          <p:val>
                                            <p:strVal val="#ppt_x-.1"/>
                                          </p:val>
                                        </p:tav>
                                        <p:tav tm="100000">
                                          <p:val>
                                            <p:strVal val="#ppt_x"/>
                                          </p:val>
                                        </p:tav>
                                      </p:tavLst>
                                    </p:anim>
                                    <p:anim calcmode="lin" valueType="num">
                                      <p:cBhvr>
                                        <p:cTn id="464" dur="500" fill="hold"/>
                                        <p:tgtEl>
                                          <p:spTgt spid="113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65" fill="hold">
                      <p:stCondLst>
                        <p:cond delay="indefinite"/>
                      </p:stCondLst>
                      <p:childTnLst>
                        <p:par>
                          <p:cTn id="466" fill="hold">
                            <p:stCondLst>
                              <p:cond delay="0"/>
                            </p:stCondLst>
                            <p:childTnLst>
                              <p:par>
                                <p:cTn id="467" presetID="22" presetClass="entr" presetSubtype="4" fill="hold" grpId="0" nodeType="clickEffect">
                                  <p:stCondLst>
                                    <p:cond delay="0"/>
                                  </p:stCondLst>
                                  <p:childTnLst>
                                    <p:set>
                                      <p:cBhvr>
                                        <p:cTn id="468" dur="1" fill="hold">
                                          <p:stCondLst>
                                            <p:cond delay="0"/>
                                          </p:stCondLst>
                                        </p:cTn>
                                        <p:tgtEl>
                                          <p:spTgt spid="11343"/>
                                        </p:tgtEl>
                                        <p:attrNameLst>
                                          <p:attrName>style.visibility</p:attrName>
                                        </p:attrNameLst>
                                      </p:cBhvr>
                                      <p:to>
                                        <p:strVal val="visible"/>
                                      </p:to>
                                    </p:set>
                                    <p:animEffect transition="in" filter="wipe(down)">
                                      <p:cBhvr>
                                        <p:cTn id="469" dur="500"/>
                                        <p:tgtEl>
                                          <p:spTgt spid="11343"/>
                                        </p:tgtEl>
                                      </p:cBhvr>
                                    </p:animEffect>
                                  </p:childTnLst>
                                </p:cTn>
                              </p:par>
                            </p:childTnLst>
                          </p:cTn>
                        </p:par>
                      </p:childTnLst>
                    </p:cTn>
                  </p:par>
                  <p:par>
                    <p:cTn id="470" fill="hold">
                      <p:stCondLst>
                        <p:cond delay="indefinite"/>
                      </p:stCondLst>
                      <p:childTnLst>
                        <p:par>
                          <p:cTn id="471" fill="hold">
                            <p:stCondLst>
                              <p:cond delay="0"/>
                            </p:stCondLst>
                            <p:childTnLst>
                              <p:par>
                                <p:cTn id="472" presetID="14" presetClass="entr" presetSubtype="10" fill="hold" grpId="0" nodeType="clickEffect">
                                  <p:stCondLst>
                                    <p:cond delay="0"/>
                                  </p:stCondLst>
                                  <p:childTnLst>
                                    <p:set>
                                      <p:cBhvr>
                                        <p:cTn id="473" dur="1" fill="hold">
                                          <p:stCondLst>
                                            <p:cond delay="0"/>
                                          </p:stCondLst>
                                        </p:cTn>
                                        <p:tgtEl>
                                          <p:spTgt spid="11344"/>
                                        </p:tgtEl>
                                        <p:attrNameLst>
                                          <p:attrName>style.visibility</p:attrName>
                                        </p:attrNameLst>
                                      </p:cBhvr>
                                      <p:to>
                                        <p:strVal val="visible"/>
                                      </p:to>
                                    </p:set>
                                    <p:animEffect transition="in" filter="randombar(horizontal)">
                                      <p:cBhvr>
                                        <p:cTn id="474" dur="500"/>
                                        <p:tgtEl>
                                          <p:spTgt spid="11344"/>
                                        </p:tgtEl>
                                      </p:cBhvr>
                                    </p:animEffect>
                                  </p:childTnLst>
                                </p:cTn>
                              </p:par>
                            </p:childTnLst>
                          </p:cTn>
                        </p:par>
                      </p:childTnLst>
                    </p:cTn>
                  </p:par>
                  <p:par>
                    <p:cTn id="475" fill="hold">
                      <p:stCondLst>
                        <p:cond delay="indefinite"/>
                      </p:stCondLst>
                      <p:childTnLst>
                        <p:par>
                          <p:cTn id="476" fill="hold">
                            <p:stCondLst>
                              <p:cond delay="0"/>
                            </p:stCondLst>
                            <p:childTnLst>
                              <p:par>
                                <p:cTn id="477" presetID="40" presetClass="entr" presetSubtype="0" fill="hold" grpId="0" nodeType="clickEffect">
                                  <p:stCondLst>
                                    <p:cond delay="0"/>
                                  </p:stCondLst>
                                  <p:iterate type="lt">
                                    <p:tmPct val="10000"/>
                                  </p:iterate>
                                  <p:childTnLst>
                                    <p:set>
                                      <p:cBhvr>
                                        <p:cTn id="478" dur="1" fill="hold">
                                          <p:stCondLst>
                                            <p:cond delay="0"/>
                                          </p:stCondLst>
                                        </p:cTn>
                                        <p:tgtEl>
                                          <p:spTgt spid="11345"/>
                                        </p:tgtEl>
                                        <p:attrNameLst>
                                          <p:attrName>style.visibility</p:attrName>
                                        </p:attrNameLst>
                                      </p:cBhvr>
                                      <p:to>
                                        <p:strVal val="visible"/>
                                      </p:to>
                                    </p:set>
                                    <p:animEffect transition="in" filter="fade">
                                      <p:cBhvr>
                                        <p:cTn id="479" dur="500"/>
                                        <p:tgtEl>
                                          <p:spTgt spid="11345"/>
                                        </p:tgtEl>
                                      </p:cBhvr>
                                    </p:animEffect>
                                    <p:anim calcmode="lin" valueType="num">
                                      <p:cBhvr>
                                        <p:cTn id="480" dur="500" fill="hold"/>
                                        <p:tgtEl>
                                          <p:spTgt spid="11345"/>
                                        </p:tgtEl>
                                        <p:attrNameLst>
                                          <p:attrName>ppt_x</p:attrName>
                                        </p:attrNameLst>
                                      </p:cBhvr>
                                      <p:tavLst>
                                        <p:tav tm="0">
                                          <p:val>
                                            <p:strVal val="#ppt_x-.1"/>
                                          </p:val>
                                        </p:tav>
                                        <p:tav tm="100000">
                                          <p:val>
                                            <p:strVal val="#ppt_x"/>
                                          </p:val>
                                        </p:tav>
                                      </p:tavLst>
                                    </p:anim>
                                    <p:anim calcmode="lin" valueType="num">
                                      <p:cBhvr>
                                        <p:cTn id="481" dur="500" fill="hold"/>
                                        <p:tgtEl>
                                          <p:spTgt spid="11345"/>
                                        </p:tgtEl>
                                        <p:attrNameLst>
                                          <p:attrName>ppt_y</p:attrName>
                                        </p:attrNameLst>
                                      </p:cBhvr>
                                      <p:tavLst>
                                        <p:tav tm="0">
                                          <p:val>
                                            <p:strVal val="#ppt_y"/>
                                          </p:val>
                                        </p:tav>
                                        <p:tav tm="100000">
                                          <p:val>
                                            <p:strVal val="#ppt_y"/>
                                          </p:val>
                                        </p:tav>
                                      </p:tavLst>
                                    </p:anim>
                                  </p:childTnLst>
                                </p:cTn>
                              </p:par>
                            </p:childTnLst>
                          </p:cTn>
                        </p:par>
                      </p:childTnLst>
                    </p:cTn>
                  </p:par>
                  <p:par>
                    <p:cTn id="482" fill="hold">
                      <p:stCondLst>
                        <p:cond delay="indefinite"/>
                      </p:stCondLst>
                      <p:childTnLst>
                        <p:par>
                          <p:cTn id="483" fill="hold">
                            <p:stCondLst>
                              <p:cond delay="0"/>
                            </p:stCondLst>
                            <p:childTnLst>
                              <p:par>
                                <p:cTn id="484" presetID="22" presetClass="entr" presetSubtype="4" fill="hold" grpId="0" nodeType="clickEffect">
                                  <p:stCondLst>
                                    <p:cond delay="0"/>
                                  </p:stCondLst>
                                  <p:childTnLst>
                                    <p:set>
                                      <p:cBhvr>
                                        <p:cTn id="485" dur="1" fill="hold">
                                          <p:stCondLst>
                                            <p:cond delay="0"/>
                                          </p:stCondLst>
                                        </p:cTn>
                                        <p:tgtEl>
                                          <p:spTgt spid="11346"/>
                                        </p:tgtEl>
                                        <p:attrNameLst>
                                          <p:attrName>style.visibility</p:attrName>
                                        </p:attrNameLst>
                                      </p:cBhvr>
                                      <p:to>
                                        <p:strVal val="visible"/>
                                      </p:to>
                                    </p:set>
                                    <p:animEffect transition="in" filter="wipe(down)">
                                      <p:cBhvr>
                                        <p:cTn id="486" dur="500"/>
                                        <p:tgtEl>
                                          <p:spTgt spid="11346"/>
                                        </p:tgtEl>
                                      </p:cBhvr>
                                    </p:animEffect>
                                  </p:childTnLst>
                                </p:cTn>
                              </p:par>
                            </p:childTnLst>
                          </p:cTn>
                        </p:par>
                      </p:childTnLst>
                    </p:cTn>
                  </p:par>
                  <p:par>
                    <p:cTn id="487" fill="hold">
                      <p:stCondLst>
                        <p:cond delay="indefinite"/>
                      </p:stCondLst>
                      <p:childTnLst>
                        <p:par>
                          <p:cTn id="488" fill="hold">
                            <p:stCondLst>
                              <p:cond delay="0"/>
                            </p:stCondLst>
                            <p:childTnLst>
                              <p:par>
                                <p:cTn id="489" presetID="14" presetClass="entr" presetSubtype="10" fill="hold" grpId="0" nodeType="clickEffect">
                                  <p:stCondLst>
                                    <p:cond delay="0"/>
                                  </p:stCondLst>
                                  <p:childTnLst>
                                    <p:set>
                                      <p:cBhvr>
                                        <p:cTn id="490" dur="1" fill="hold">
                                          <p:stCondLst>
                                            <p:cond delay="0"/>
                                          </p:stCondLst>
                                        </p:cTn>
                                        <p:tgtEl>
                                          <p:spTgt spid="11347"/>
                                        </p:tgtEl>
                                        <p:attrNameLst>
                                          <p:attrName>style.visibility</p:attrName>
                                        </p:attrNameLst>
                                      </p:cBhvr>
                                      <p:to>
                                        <p:strVal val="visible"/>
                                      </p:to>
                                    </p:set>
                                    <p:animEffect transition="in" filter="randombar(horizontal)">
                                      <p:cBhvr>
                                        <p:cTn id="491" dur="500"/>
                                        <p:tgtEl>
                                          <p:spTgt spid="11347"/>
                                        </p:tgtEl>
                                      </p:cBhvr>
                                    </p:animEffect>
                                  </p:childTnLst>
                                </p:cTn>
                              </p:par>
                            </p:childTnLst>
                          </p:cTn>
                        </p:par>
                      </p:childTnLst>
                    </p:cTn>
                  </p:par>
                  <p:par>
                    <p:cTn id="492" fill="hold">
                      <p:stCondLst>
                        <p:cond delay="indefinite"/>
                      </p:stCondLst>
                      <p:childTnLst>
                        <p:par>
                          <p:cTn id="493" fill="hold">
                            <p:stCondLst>
                              <p:cond delay="0"/>
                            </p:stCondLst>
                            <p:childTnLst>
                              <p:par>
                                <p:cTn id="494" presetID="40" presetClass="entr" presetSubtype="0" fill="hold" grpId="0" nodeType="clickEffect">
                                  <p:stCondLst>
                                    <p:cond delay="0"/>
                                  </p:stCondLst>
                                  <p:iterate type="lt">
                                    <p:tmPct val="10000"/>
                                  </p:iterate>
                                  <p:childTnLst>
                                    <p:set>
                                      <p:cBhvr>
                                        <p:cTn id="495" dur="1" fill="hold">
                                          <p:stCondLst>
                                            <p:cond delay="0"/>
                                          </p:stCondLst>
                                        </p:cTn>
                                        <p:tgtEl>
                                          <p:spTgt spid="11348"/>
                                        </p:tgtEl>
                                        <p:attrNameLst>
                                          <p:attrName>style.visibility</p:attrName>
                                        </p:attrNameLst>
                                      </p:cBhvr>
                                      <p:to>
                                        <p:strVal val="visible"/>
                                      </p:to>
                                    </p:set>
                                    <p:animEffect transition="in" filter="fade">
                                      <p:cBhvr>
                                        <p:cTn id="496" dur="500"/>
                                        <p:tgtEl>
                                          <p:spTgt spid="11348"/>
                                        </p:tgtEl>
                                      </p:cBhvr>
                                    </p:animEffect>
                                    <p:anim calcmode="lin" valueType="num">
                                      <p:cBhvr>
                                        <p:cTn id="497" dur="500" fill="hold"/>
                                        <p:tgtEl>
                                          <p:spTgt spid="11348"/>
                                        </p:tgtEl>
                                        <p:attrNameLst>
                                          <p:attrName>ppt_x</p:attrName>
                                        </p:attrNameLst>
                                      </p:cBhvr>
                                      <p:tavLst>
                                        <p:tav tm="0">
                                          <p:val>
                                            <p:strVal val="#ppt_x-.1"/>
                                          </p:val>
                                        </p:tav>
                                        <p:tav tm="100000">
                                          <p:val>
                                            <p:strVal val="#ppt_x"/>
                                          </p:val>
                                        </p:tav>
                                      </p:tavLst>
                                    </p:anim>
                                    <p:anim calcmode="lin" valueType="num">
                                      <p:cBhvr>
                                        <p:cTn id="498" dur="500" fill="hold"/>
                                        <p:tgtEl>
                                          <p:spTgt spid="11348"/>
                                        </p:tgtEl>
                                        <p:attrNameLst>
                                          <p:attrName>ppt_y</p:attrName>
                                        </p:attrNameLst>
                                      </p:cBhvr>
                                      <p:tavLst>
                                        <p:tav tm="0">
                                          <p:val>
                                            <p:strVal val="#ppt_y"/>
                                          </p:val>
                                        </p:tav>
                                        <p:tav tm="100000">
                                          <p:val>
                                            <p:strVal val="#ppt_y"/>
                                          </p:val>
                                        </p:tav>
                                      </p:tavLst>
                                    </p:anim>
                                  </p:childTnLst>
                                </p:cTn>
                              </p:par>
                            </p:childTnLst>
                          </p:cTn>
                        </p:par>
                      </p:childTnLst>
                    </p:cTn>
                  </p:par>
                  <p:par>
                    <p:cTn id="499" fill="hold">
                      <p:stCondLst>
                        <p:cond delay="indefinite"/>
                      </p:stCondLst>
                      <p:childTnLst>
                        <p:par>
                          <p:cTn id="500" fill="hold">
                            <p:stCondLst>
                              <p:cond delay="0"/>
                            </p:stCondLst>
                            <p:childTnLst>
                              <p:par>
                                <p:cTn id="501" presetID="14" presetClass="entr" presetSubtype="10" fill="hold" grpId="0" nodeType="clickEffect">
                                  <p:stCondLst>
                                    <p:cond delay="0"/>
                                  </p:stCondLst>
                                  <p:childTnLst>
                                    <p:set>
                                      <p:cBhvr>
                                        <p:cTn id="502" dur="1" fill="hold">
                                          <p:stCondLst>
                                            <p:cond delay="0"/>
                                          </p:stCondLst>
                                        </p:cTn>
                                        <p:tgtEl>
                                          <p:spTgt spid="11349"/>
                                        </p:tgtEl>
                                        <p:attrNameLst>
                                          <p:attrName>style.visibility</p:attrName>
                                        </p:attrNameLst>
                                      </p:cBhvr>
                                      <p:to>
                                        <p:strVal val="visible"/>
                                      </p:to>
                                    </p:set>
                                    <p:animEffect transition="in" filter="randombar(horizontal)">
                                      <p:cBhvr>
                                        <p:cTn id="503" dur="500"/>
                                        <p:tgtEl>
                                          <p:spTgt spid="11349"/>
                                        </p:tgtEl>
                                      </p:cBhvr>
                                    </p:animEffect>
                                  </p:childTnLst>
                                </p:cTn>
                              </p:par>
                            </p:childTnLst>
                          </p:cTn>
                        </p:par>
                      </p:childTnLst>
                    </p:cTn>
                  </p:par>
                  <p:par>
                    <p:cTn id="504" fill="hold">
                      <p:stCondLst>
                        <p:cond delay="indefinite"/>
                      </p:stCondLst>
                      <p:childTnLst>
                        <p:par>
                          <p:cTn id="505" fill="hold">
                            <p:stCondLst>
                              <p:cond delay="0"/>
                            </p:stCondLst>
                            <p:childTnLst>
                              <p:par>
                                <p:cTn id="506" presetID="40" presetClass="entr" presetSubtype="0" fill="hold" grpId="0" nodeType="clickEffect">
                                  <p:stCondLst>
                                    <p:cond delay="0"/>
                                  </p:stCondLst>
                                  <p:iterate type="lt">
                                    <p:tmPct val="10000"/>
                                  </p:iterate>
                                  <p:childTnLst>
                                    <p:set>
                                      <p:cBhvr>
                                        <p:cTn id="507" dur="1" fill="hold">
                                          <p:stCondLst>
                                            <p:cond delay="0"/>
                                          </p:stCondLst>
                                        </p:cTn>
                                        <p:tgtEl>
                                          <p:spTgt spid="11350"/>
                                        </p:tgtEl>
                                        <p:attrNameLst>
                                          <p:attrName>style.visibility</p:attrName>
                                        </p:attrNameLst>
                                      </p:cBhvr>
                                      <p:to>
                                        <p:strVal val="visible"/>
                                      </p:to>
                                    </p:set>
                                    <p:animEffect transition="in" filter="fade">
                                      <p:cBhvr>
                                        <p:cTn id="508" dur="500"/>
                                        <p:tgtEl>
                                          <p:spTgt spid="11350"/>
                                        </p:tgtEl>
                                      </p:cBhvr>
                                    </p:animEffect>
                                    <p:anim calcmode="lin" valueType="num">
                                      <p:cBhvr>
                                        <p:cTn id="509" dur="500" fill="hold"/>
                                        <p:tgtEl>
                                          <p:spTgt spid="11350"/>
                                        </p:tgtEl>
                                        <p:attrNameLst>
                                          <p:attrName>ppt_x</p:attrName>
                                        </p:attrNameLst>
                                      </p:cBhvr>
                                      <p:tavLst>
                                        <p:tav tm="0">
                                          <p:val>
                                            <p:strVal val="#ppt_x-.1"/>
                                          </p:val>
                                        </p:tav>
                                        <p:tav tm="100000">
                                          <p:val>
                                            <p:strVal val="#ppt_x"/>
                                          </p:val>
                                        </p:tav>
                                      </p:tavLst>
                                    </p:anim>
                                    <p:anim calcmode="lin" valueType="num">
                                      <p:cBhvr>
                                        <p:cTn id="510" dur="500" fill="hold"/>
                                        <p:tgtEl>
                                          <p:spTgt spid="11350"/>
                                        </p:tgtEl>
                                        <p:attrNameLst>
                                          <p:attrName>ppt_y</p:attrName>
                                        </p:attrNameLst>
                                      </p:cBhvr>
                                      <p:tavLst>
                                        <p:tav tm="0">
                                          <p:val>
                                            <p:strVal val="#ppt_y"/>
                                          </p:val>
                                        </p:tav>
                                        <p:tav tm="100000">
                                          <p:val>
                                            <p:strVal val="#ppt_y"/>
                                          </p:val>
                                        </p:tav>
                                      </p:tavLst>
                                    </p:anim>
                                  </p:childTnLst>
                                </p:cTn>
                              </p:par>
                            </p:childTnLst>
                          </p:cTn>
                        </p:par>
                      </p:childTnLst>
                    </p:cTn>
                  </p:par>
                  <p:par>
                    <p:cTn id="511" fill="hold">
                      <p:stCondLst>
                        <p:cond delay="indefinite"/>
                      </p:stCondLst>
                      <p:childTnLst>
                        <p:par>
                          <p:cTn id="512" fill="hold">
                            <p:stCondLst>
                              <p:cond delay="0"/>
                            </p:stCondLst>
                            <p:childTnLst>
                              <p:par>
                                <p:cTn id="513" presetID="22" presetClass="entr" presetSubtype="4" fill="hold" grpId="0" nodeType="clickEffect">
                                  <p:stCondLst>
                                    <p:cond delay="0"/>
                                  </p:stCondLst>
                                  <p:childTnLst>
                                    <p:set>
                                      <p:cBhvr>
                                        <p:cTn id="514" dur="1" fill="hold">
                                          <p:stCondLst>
                                            <p:cond delay="0"/>
                                          </p:stCondLst>
                                        </p:cTn>
                                        <p:tgtEl>
                                          <p:spTgt spid="11351"/>
                                        </p:tgtEl>
                                        <p:attrNameLst>
                                          <p:attrName>style.visibility</p:attrName>
                                        </p:attrNameLst>
                                      </p:cBhvr>
                                      <p:to>
                                        <p:strVal val="visible"/>
                                      </p:to>
                                    </p:set>
                                    <p:animEffect transition="in" filter="wipe(down)">
                                      <p:cBhvr>
                                        <p:cTn id="515" dur="500"/>
                                        <p:tgtEl>
                                          <p:spTgt spid="11351"/>
                                        </p:tgtEl>
                                      </p:cBhvr>
                                    </p:animEffect>
                                  </p:childTnLst>
                                </p:cTn>
                              </p:par>
                            </p:childTnLst>
                          </p:cTn>
                        </p:par>
                      </p:childTnLst>
                    </p:cTn>
                  </p:par>
                  <p:par>
                    <p:cTn id="516" fill="hold">
                      <p:stCondLst>
                        <p:cond delay="indefinite"/>
                      </p:stCondLst>
                      <p:childTnLst>
                        <p:par>
                          <p:cTn id="517" fill="hold">
                            <p:stCondLst>
                              <p:cond delay="0"/>
                            </p:stCondLst>
                            <p:childTnLst>
                              <p:par>
                                <p:cTn id="518" presetID="14" presetClass="entr" presetSubtype="10" fill="hold" grpId="0" nodeType="clickEffect">
                                  <p:stCondLst>
                                    <p:cond delay="0"/>
                                  </p:stCondLst>
                                  <p:childTnLst>
                                    <p:set>
                                      <p:cBhvr>
                                        <p:cTn id="519" dur="1" fill="hold">
                                          <p:stCondLst>
                                            <p:cond delay="0"/>
                                          </p:stCondLst>
                                        </p:cTn>
                                        <p:tgtEl>
                                          <p:spTgt spid="11352"/>
                                        </p:tgtEl>
                                        <p:attrNameLst>
                                          <p:attrName>style.visibility</p:attrName>
                                        </p:attrNameLst>
                                      </p:cBhvr>
                                      <p:to>
                                        <p:strVal val="visible"/>
                                      </p:to>
                                    </p:set>
                                    <p:animEffect transition="in" filter="randombar(horizontal)">
                                      <p:cBhvr>
                                        <p:cTn id="520" dur="1000"/>
                                        <p:tgtEl>
                                          <p:spTgt spid="11352"/>
                                        </p:tgtEl>
                                      </p:cBhvr>
                                    </p:animEffect>
                                  </p:childTnLst>
                                </p:cTn>
                              </p:par>
                            </p:childTnLst>
                          </p:cTn>
                        </p:par>
                      </p:childTnLst>
                    </p:cTn>
                  </p:par>
                  <p:par>
                    <p:cTn id="521" fill="hold">
                      <p:stCondLst>
                        <p:cond delay="indefinite"/>
                      </p:stCondLst>
                      <p:childTnLst>
                        <p:par>
                          <p:cTn id="522" fill="hold">
                            <p:stCondLst>
                              <p:cond delay="0"/>
                            </p:stCondLst>
                            <p:childTnLst>
                              <p:par>
                                <p:cTn id="523" presetID="14" presetClass="entr" presetSubtype="10" fill="hold" grpId="1" nodeType="clickEffect">
                                  <p:stCondLst>
                                    <p:cond delay="0"/>
                                  </p:stCondLst>
                                  <p:childTnLst>
                                    <p:set>
                                      <p:cBhvr>
                                        <p:cTn id="524" dur="1" fill="hold">
                                          <p:stCondLst>
                                            <p:cond delay="0"/>
                                          </p:stCondLst>
                                        </p:cTn>
                                        <p:tgtEl>
                                          <p:spTgt spid="11352"/>
                                        </p:tgtEl>
                                        <p:attrNameLst>
                                          <p:attrName>style.visibility</p:attrName>
                                        </p:attrNameLst>
                                      </p:cBhvr>
                                      <p:to>
                                        <p:strVal val="visible"/>
                                      </p:to>
                                    </p:set>
                                    <p:animEffect transition="in" filter="randombar(horizontal)">
                                      <p:cBhvr>
                                        <p:cTn id="525" dur="500"/>
                                        <p:tgtEl>
                                          <p:spTgt spid="11352"/>
                                        </p:tgtEl>
                                      </p:cBhvr>
                                    </p:animEffect>
                                  </p:childTnLst>
                                </p:cTn>
                              </p:par>
                            </p:childTnLst>
                          </p:cTn>
                        </p:par>
                      </p:childTnLst>
                    </p:cTn>
                  </p:par>
                  <p:par>
                    <p:cTn id="526" fill="hold">
                      <p:stCondLst>
                        <p:cond delay="indefinite"/>
                      </p:stCondLst>
                      <p:childTnLst>
                        <p:par>
                          <p:cTn id="527" fill="hold">
                            <p:stCondLst>
                              <p:cond delay="0"/>
                            </p:stCondLst>
                            <p:childTnLst>
                              <p:par>
                                <p:cTn id="528" presetID="40" presetClass="entr" presetSubtype="0" fill="hold" grpId="0" nodeType="clickEffect">
                                  <p:stCondLst>
                                    <p:cond delay="0"/>
                                  </p:stCondLst>
                                  <p:iterate type="lt">
                                    <p:tmPct val="10000"/>
                                  </p:iterate>
                                  <p:childTnLst>
                                    <p:set>
                                      <p:cBhvr>
                                        <p:cTn id="529" dur="1" fill="hold">
                                          <p:stCondLst>
                                            <p:cond delay="0"/>
                                          </p:stCondLst>
                                        </p:cTn>
                                        <p:tgtEl>
                                          <p:spTgt spid="11354"/>
                                        </p:tgtEl>
                                        <p:attrNameLst>
                                          <p:attrName>style.visibility</p:attrName>
                                        </p:attrNameLst>
                                      </p:cBhvr>
                                      <p:to>
                                        <p:strVal val="visible"/>
                                      </p:to>
                                    </p:set>
                                    <p:animEffect transition="in" filter="fade">
                                      <p:cBhvr>
                                        <p:cTn id="530" dur="500"/>
                                        <p:tgtEl>
                                          <p:spTgt spid="11354"/>
                                        </p:tgtEl>
                                      </p:cBhvr>
                                    </p:animEffect>
                                    <p:anim calcmode="lin" valueType="num">
                                      <p:cBhvr>
                                        <p:cTn id="531" dur="500" fill="hold"/>
                                        <p:tgtEl>
                                          <p:spTgt spid="11354"/>
                                        </p:tgtEl>
                                        <p:attrNameLst>
                                          <p:attrName>ppt_x</p:attrName>
                                        </p:attrNameLst>
                                      </p:cBhvr>
                                      <p:tavLst>
                                        <p:tav tm="0">
                                          <p:val>
                                            <p:strVal val="#ppt_x-.1"/>
                                          </p:val>
                                        </p:tav>
                                        <p:tav tm="100000">
                                          <p:val>
                                            <p:strVal val="#ppt_x"/>
                                          </p:val>
                                        </p:tav>
                                      </p:tavLst>
                                    </p:anim>
                                    <p:anim calcmode="lin" valueType="num">
                                      <p:cBhvr>
                                        <p:cTn id="532" dur="500" fill="hold"/>
                                        <p:tgtEl>
                                          <p:spTgt spid="11354"/>
                                        </p:tgtEl>
                                        <p:attrNameLst>
                                          <p:attrName>ppt_y</p:attrName>
                                        </p:attrNameLst>
                                      </p:cBhvr>
                                      <p:tavLst>
                                        <p:tav tm="0">
                                          <p:val>
                                            <p:strVal val="#ppt_y"/>
                                          </p:val>
                                        </p:tav>
                                        <p:tav tm="100000">
                                          <p:val>
                                            <p:strVal val="#ppt_y"/>
                                          </p:val>
                                        </p:tav>
                                      </p:tavLst>
                                    </p:anim>
                                  </p:childTnLst>
                                </p:cTn>
                              </p:par>
                            </p:childTnLst>
                          </p:cTn>
                        </p:par>
                      </p:childTnLst>
                    </p:cTn>
                  </p:par>
                  <p:par>
                    <p:cTn id="533" fill="hold">
                      <p:stCondLst>
                        <p:cond delay="indefinite"/>
                      </p:stCondLst>
                      <p:childTnLst>
                        <p:par>
                          <p:cTn id="534" fill="hold">
                            <p:stCondLst>
                              <p:cond delay="0"/>
                            </p:stCondLst>
                            <p:childTnLst>
                              <p:par>
                                <p:cTn id="535" presetID="40" presetClass="entr" presetSubtype="0" fill="hold" grpId="0" nodeType="clickEffect">
                                  <p:stCondLst>
                                    <p:cond delay="0"/>
                                  </p:stCondLst>
                                  <p:iterate type="lt">
                                    <p:tmPct val="10000"/>
                                  </p:iterate>
                                  <p:childTnLst>
                                    <p:set>
                                      <p:cBhvr>
                                        <p:cTn id="536" dur="1" fill="hold">
                                          <p:stCondLst>
                                            <p:cond delay="0"/>
                                          </p:stCondLst>
                                        </p:cTn>
                                        <p:tgtEl>
                                          <p:spTgt spid="11353"/>
                                        </p:tgtEl>
                                        <p:attrNameLst>
                                          <p:attrName>style.visibility</p:attrName>
                                        </p:attrNameLst>
                                      </p:cBhvr>
                                      <p:to>
                                        <p:strVal val="visible"/>
                                      </p:to>
                                    </p:set>
                                    <p:animEffect transition="in" filter="fade">
                                      <p:cBhvr>
                                        <p:cTn id="537" dur="500"/>
                                        <p:tgtEl>
                                          <p:spTgt spid="11353"/>
                                        </p:tgtEl>
                                      </p:cBhvr>
                                    </p:animEffect>
                                    <p:anim calcmode="lin" valueType="num">
                                      <p:cBhvr>
                                        <p:cTn id="538" dur="500" fill="hold"/>
                                        <p:tgtEl>
                                          <p:spTgt spid="11353"/>
                                        </p:tgtEl>
                                        <p:attrNameLst>
                                          <p:attrName>ppt_x</p:attrName>
                                        </p:attrNameLst>
                                      </p:cBhvr>
                                      <p:tavLst>
                                        <p:tav tm="0">
                                          <p:val>
                                            <p:strVal val="#ppt_x-.1"/>
                                          </p:val>
                                        </p:tav>
                                        <p:tav tm="100000">
                                          <p:val>
                                            <p:strVal val="#ppt_x"/>
                                          </p:val>
                                        </p:tav>
                                      </p:tavLst>
                                    </p:anim>
                                    <p:anim calcmode="lin" valueType="num">
                                      <p:cBhvr>
                                        <p:cTn id="539" dur="500" fill="hold"/>
                                        <p:tgtEl>
                                          <p:spTgt spid="113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7" grpId="0"/>
      <p:bldP spid="11268" grpId="0" animBg="1"/>
      <p:bldP spid="11269" grpId="0" animBg="1"/>
      <p:bldP spid="11271" grpId="0" animBg="1"/>
      <p:bldP spid="11272" grpId="0" animBg="1"/>
      <p:bldP spid="11274" grpId="0" animBg="1"/>
      <p:bldP spid="11275" grpId="0" animBg="1"/>
      <p:bldP spid="11277" grpId="0" animBg="1"/>
      <p:bldP spid="11278" grpId="0" animBg="1"/>
      <p:bldP spid="11279" grpId="0"/>
      <p:bldP spid="11280" grpId="0" animBg="1"/>
      <p:bldP spid="11281" grpId="0" animBg="1"/>
      <p:bldP spid="11282" grpId="0" animBg="1"/>
      <p:bldP spid="11283" grpId="0" animBg="1"/>
      <p:bldP spid="11285" grpId="0" animBg="1"/>
      <p:bldP spid="11286" grpId="0" animBg="1"/>
      <p:bldP spid="11290" grpId="0" animBg="1"/>
      <p:bldP spid="11291" grpId="0" animBg="1"/>
      <p:bldP spid="11292" grpId="0"/>
      <p:bldP spid="11293" grpId="0" animBg="1"/>
      <p:bldP spid="11295" grpId="0" animBg="1"/>
      <p:bldP spid="11298" grpId="0" animBg="1"/>
      <p:bldP spid="11302" grpId="0" animBg="1"/>
      <p:bldP spid="11303" grpId="0"/>
      <p:bldP spid="11306" grpId="0"/>
      <p:bldP spid="11307" grpId="0" animBg="1"/>
      <p:bldP spid="11308" grpId="0" animBg="1"/>
      <p:bldP spid="11309" grpId="0" animBg="1"/>
      <p:bldP spid="11312" grpId="0" animBg="1"/>
      <p:bldP spid="11314" grpId="0"/>
      <p:bldP spid="11315" grpId="0" animBg="1"/>
      <p:bldP spid="11316" grpId="0" animBg="1"/>
      <p:bldP spid="11317" grpId="0" animBg="1"/>
      <p:bldP spid="11318" grpId="0"/>
      <p:bldP spid="11319" grpId="0" animBg="1"/>
      <p:bldP spid="11320" grpId="0" animBg="1"/>
      <p:bldP spid="11323" grpId="0" animBg="1"/>
      <p:bldP spid="11324" grpId="0" animBg="1"/>
      <p:bldP spid="11327" grpId="0" animBg="1"/>
      <p:bldP spid="11328" grpId="0"/>
      <p:bldP spid="11329" grpId="0" animBg="1"/>
      <p:bldP spid="11330" grpId="0" animBg="1"/>
      <p:bldP spid="11331" grpId="0" animBg="1"/>
      <p:bldP spid="11334" grpId="0"/>
      <p:bldP spid="11335" grpId="0" animBg="1"/>
      <p:bldP spid="11336" grpId="0" animBg="1"/>
      <p:bldP spid="11339" grpId="0" animBg="1"/>
      <p:bldP spid="11340" grpId="0" animBg="1"/>
      <p:bldP spid="11343" grpId="0" animBg="1"/>
      <p:bldP spid="11344" grpId="0" animBg="1"/>
      <p:bldP spid="11345" grpId="0"/>
      <p:bldP spid="11346" grpId="0" animBg="1"/>
      <p:bldP spid="11347" grpId="0" animBg="1"/>
      <p:bldP spid="11348" grpId="0"/>
      <p:bldP spid="11349" grpId="0" animBg="1"/>
      <p:bldP spid="11350" grpId="0"/>
      <p:bldP spid="11351" grpId="0" animBg="1"/>
      <p:bldP spid="11352" grpId="0" animBg="1"/>
      <p:bldP spid="11352" grpId="1" animBg="1"/>
      <p:bldP spid="11353" grpId="0"/>
      <p:bldP spid="1135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1476375" y="2997200"/>
            <a:ext cx="184150" cy="366713"/>
          </a:xfrm>
          <a:prstGeom prst="rect">
            <a:avLst/>
          </a:prstGeom>
          <a:noFill/>
          <a:ln w="9525">
            <a:noFill/>
            <a:miter lim="800000"/>
            <a:headEnd/>
            <a:tailEnd/>
          </a:ln>
          <a:effectLst/>
        </p:spPr>
        <p:txBody>
          <a:bodyPr wrap="none">
            <a:spAutoFit/>
          </a:bodyPr>
          <a:lstStyle/>
          <a:p>
            <a:pPr algn="l"/>
            <a:endParaRPr lang="ru-RU" b="1">
              <a:solidFill>
                <a:srgbClr val="663300"/>
              </a:solidFill>
              <a:latin typeface="Times New Roman" pitchFamily="18" charset="0"/>
            </a:endParaRPr>
          </a:p>
        </p:txBody>
      </p:sp>
      <p:sp>
        <p:nvSpPr>
          <p:cNvPr id="13316" name="Text Box 4"/>
          <p:cNvSpPr txBox="1">
            <a:spLocks noChangeArrowheads="1"/>
          </p:cNvSpPr>
          <p:nvPr/>
        </p:nvSpPr>
        <p:spPr bwMode="auto">
          <a:xfrm>
            <a:off x="1995488" y="3429000"/>
            <a:ext cx="184150" cy="366713"/>
          </a:xfrm>
          <a:prstGeom prst="rect">
            <a:avLst/>
          </a:prstGeom>
          <a:noFill/>
          <a:ln w="9525">
            <a:noFill/>
            <a:miter lim="800000"/>
            <a:headEnd/>
            <a:tailEnd/>
          </a:ln>
          <a:effectLst/>
        </p:spPr>
        <p:txBody>
          <a:bodyPr>
            <a:spAutoFit/>
          </a:bodyPr>
          <a:lstStyle/>
          <a:p>
            <a:pPr algn="l">
              <a:spcBef>
                <a:spcPct val="50000"/>
              </a:spcBef>
            </a:pPr>
            <a:endParaRPr lang="ru-RU"/>
          </a:p>
        </p:txBody>
      </p:sp>
      <p:sp>
        <p:nvSpPr>
          <p:cNvPr id="13317" name="Text Box 5"/>
          <p:cNvSpPr txBox="1">
            <a:spLocks noChangeArrowheads="1"/>
          </p:cNvSpPr>
          <p:nvPr/>
        </p:nvSpPr>
        <p:spPr bwMode="auto">
          <a:xfrm>
            <a:off x="4787900" y="2276475"/>
            <a:ext cx="184150" cy="366713"/>
          </a:xfrm>
          <a:prstGeom prst="rect">
            <a:avLst/>
          </a:prstGeom>
          <a:noFill/>
          <a:ln w="9525">
            <a:noFill/>
            <a:miter lim="800000"/>
            <a:headEnd/>
            <a:tailEnd/>
          </a:ln>
          <a:effectLst/>
        </p:spPr>
        <p:txBody>
          <a:bodyPr>
            <a:spAutoFit/>
          </a:bodyPr>
          <a:lstStyle/>
          <a:p>
            <a:pPr algn="l">
              <a:spcBef>
                <a:spcPct val="50000"/>
              </a:spcBef>
            </a:pPr>
            <a:endParaRPr lang="ru-RU"/>
          </a:p>
        </p:txBody>
      </p:sp>
      <p:sp>
        <p:nvSpPr>
          <p:cNvPr id="13318" name="Text Box 6"/>
          <p:cNvSpPr txBox="1">
            <a:spLocks noChangeArrowheads="1"/>
          </p:cNvSpPr>
          <p:nvPr/>
        </p:nvSpPr>
        <p:spPr bwMode="auto">
          <a:xfrm>
            <a:off x="4284663" y="2349500"/>
            <a:ext cx="247650" cy="366713"/>
          </a:xfrm>
          <a:prstGeom prst="rect">
            <a:avLst/>
          </a:prstGeom>
          <a:noFill/>
          <a:ln w="9525">
            <a:noFill/>
            <a:miter lim="800000"/>
            <a:headEnd/>
            <a:tailEnd/>
          </a:ln>
          <a:effectLst/>
        </p:spPr>
        <p:txBody>
          <a:bodyPr wrap="none">
            <a:spAutoFit/>
          </a:bodyPr>
          <a:lstStyle/>
          <a:p>
            <a:pPr algn="l"/>
            <a:r>
              <a:rPr lang="ru-RU" b="1">
                <a:solidFill>
                  <a:schemeClr val="accent2"/>
                </a:solidFill>
              </a:rPr>
              <a:t> </a:t>
            </a:r>
          </a:p>
        </p:txBody>
      </p:sp>
      <p:sp>
        <p:nvSpPr>
          <p:cNvPr id="13319" name="Line 7"/>
          <p:cNvSpPr>
            <a:spLocks noChangeShapeType="1"/>
          </p:cNvSpPr>
          <p:nvPr/>
        </p:nvSpPr>
        <p:spPr bwMode="auto">
          <a:xfrm>
            <a:off x="3779838" y="3573463"/>
            <a:ext cx="0" cy="0"/>
          </a:xfrm>
          <a:prstGeom prst="line">
            <a:avLst/>
          </a:prstGeom>
          <a:noFill/>
          <a:ln w="9525">
            <a:solidFill>
              <a:schemeClr val="tx1"/>
            </a:solidFill>
            <a:round/>
            <a:headEnd/>
            <a:tailEnd type="triangle" w="med" len="med"/>
          </a:ln>
          <a:effectLst/>
        </p:spPr>
        <p:txBody>
          <a:bodyPr/>
          <a:lstStyle/>
          <a:p>
            <a:endParaRPr lang="ru-RU"/>
          </a:p>
        </p:txBody>
      </p:sp>
      <p:sp>
        <p:nvSpPr>
          <p:cNvPr id="13320" name="Text Box 8"/>
          <p:cNvSpPr txBox="1">
            <a:spLocks noChangeArrowheads="1"/>
          </p:cNvSpPr>
          <p:nvPr/>
        </p:nvSpPr>
        <p:spPr bwMode="auto">
          <a:xfrm>
            <a:off x="6351588" y="2873375"/>
            <a:ext cx="1100137" cy="366713"/>
          </a:xfrm>
          <a:prstGeom prst="rect">
            <a:avLst/>
          </a:prstGeom>
          <a:noFill/>
          <a:ln w="9525">
            <a:noFill/>
            <a:miter lim="800000"/>
            <a:headEnd/>
            <a:tailEnd/>
          </a:ln>
          <a:effectLst/>
        </p:spPr>
        <p:txBody>
          <a:bodyPr>
            <a:spAutoFit/>
          </a:bodyPr>
          <a:lstStyle/>
          <a:p>
            <a:pPr algn="l"/>
            <a:endParaRPr lang="ru-RU"/>
          </a:p>
        </p:txBody>
      </p:sp>
      <p:sp>
        <p:nvSpPr>
          <p:cNvPr id="13321" name="Text Box 9"/>
          <p:cNvSpPr txBox="1">
            <a:spLocks noChangeArrowheads="1"/>
          </p:cNvSpPr>
          <p:nvPr/>
        </p:nvSpPr>
        <p:spPr bwMode="auto">
          <a:xfrm>
            <a:off x="6424613" y="4024313"/>
            <a:ext cx="184150" cy="29752925"/>
          </a:xfrm>
          <a:prstGeom prst="rect">
            <a:avLst/>
          </a:prstGeom>
          <a:noFill/>
          <a:ln w="9525">
            <a:noFill/>
            <a:miter lim="800000"/>
            <a:headEnd/>
            <a:tailEnd/>
          </a:ln>
          <a:effectLst/>
        </p:spPr>
        <p:txBody>
          <a:bodyPr wrap="none">
            <a:spAutoFit/>
          </a:bodyPr>
          <a:lstStyle/>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p:txBody>
      </p:sp>
      <p:sp>
        <p:nvSpPr>
          <p:cNvPr id="13322" name="Text Box 10"/>
          <p:cNvSpPr txBox="1">
            <a:spLocks noChangeArrowheads="1"/>
          </p:cNvSpPr>
          <p:nvPr/>
        </p:nvSpPr>
        <p:spPr bwMode="auto">
          <a:xfrm>
            <a:off x="6372225" y="3068638"/>
            <a:ext cx="1223963" cy="366712"/>
          </a:xfrm>
          <a:prstGeom prst="rect">
            <a:avLst/>
          </a:prstGeom>
          <a:noFill/>
          <a:ln w="9525">
            <a:noFill/>
            <a:miter lim="800000"/>
            <a:headEnd/>
            <a:tailEnd/>
          </a:ln>
          <a:effectLst/>
        </p:spPr>
        <p:txBody>
          <a:bodyPr>
            <a:spAutoFit/>
          </a:bodyPr>
          <a:lstStyle/>
          <a:p>
            <a:pPr algn="l"/>
            <a:endParaRPr lang="ru-RU" b="1">
              <a:solidFill>
                <a:srgbClr val="800080"/>
              </a:solidFill>
              <a:latin typeface="Times New Roman" pitchFamily="18" charset="0"/>
            </a:endParaRPr>
          </a:p>
        </p:txBody>
      </p:sp>
      <p:sp>
        <p:nvSpPr>
          <p:cNvPr id="13323" name="AutoShape 11"/>
          <p:cNvSpPr>
            <a:spLocks noChangeArrowheads="1"/>
          </p:cNvSpPr>
          <p:nvPr/>
        </p:nvSpPr>
        <p:spPr bwMode="auto">
          <a:xfrm>
            <a:off x="179388" y="188913"/>
            <a:ext cx="8785225" cy="503237"/>
          </a:xfrm>
          <a:prstGeom prst="roundRect">
            <a:avLst>
              <a:gd name="adj" fmla="val 16667"/>
            </a:avLst>
          </a:prstGeom>
          <a:solidFill>
            <a:srgbClr val="FFFFCC"/>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CC"/>
            </a:extrusionClr>
          </a:sp3d>
        </p:spPr>
        <p:txBody>
          <a:bodyPr wrap="none" anchor="ctr">
            <a:flatTx/>
          </a:bodyPr>
          <a:lstStyle/>
          <a:p>
            <a:endParaRPr lang="ru-RU">
              <a:solidFill>
                <a:srgbClr val="800080"/>
              </a:solidFill>
            </a:endParaRPr>
          </a:p>
        </p:txBody>
      </p:sp>
      <p:sp>
        <p:nvSpPr>
          <p:cNvPr id="13324" name="Text Box 12"/>
          <p:cNvSpPr txBox="1">
            <a:spLocks noChangeArrowheads="1"/>
          </p:cNvSpPr>
          <p:nvPr/>
        </p:nvSpPr>
        <p:spPr bwMode="auto">
          <a:xfrm>
            <a:off x="0" y="260350"/>
            <a:ext cx="9144000" cy="396875"/>
          </a:xfrm>
          <a:prstGeom prst="rect">
            <a:avLst/>
          </a:prstGeom>
          <a:noFill/>
          <a:ln w="9525">
            <a:noFill/>
            <a:miter lim="800000"/>
            <a:headEnd/>
            <a:tailEnd/>
          </a:ln>
          <a:effectLst/>
        </p:spPr>
        <p:txBody>
          <a:bodyPr>
            <a:spAutoFit/>
          </a:bodyPr>
          <a:lstStyle/>
          <a:p>
            <a:pPr algn="l"/>
            <a:r>
              <a:rPr lang="ru-RU" sz="2000" b="1">
                <a:solidFill>
                  <a:srgbClr val="663300"/>
                </a:solidFill>
              </a:rPr>
              <a:t> Как отличить простое глагольное сказуемое от составного</a:t>
            </a:r>
            <a:r>
              <a:rPr lang="ru-RU">
                <a:solidFill>
                  <a:srgbClr val="663300"/>
                </a:solidFill>
              </a:rPr>
              <a:t> </a:t>
            </a:r>
            <a:r>
              <a:rPr lang="ru-RU" sz="2000" b="1">
                <a:solidFill>
                  <a:srgbClr val="663300"/>
                </a:solidFill>
              </a:rPr>
              <a:t>именного</a:t>
            </a:r>
          </a:p>
        </p:txBody>
      </p:sp>
      <p:sp>
        <p:nvSpPr>
          <p:cNvPr id="13325" name="AutoShape 13"/>
          <p:cNvSpPr>
            <a:spLocks noChangeArrowheads="1"/>
          </p:cNvSpPr>
          <p:nvPr/>
        </p:nvSpPr>
        <p:spPr bwMode="auto">
          <a:xfrm>
            <a:off x="250825" y="981075"/>
            <a:ext cx="8569325" cy="1223963"/>
          </a:xfrm>
          <a:prstGeom prst="roundRect">
            <a:avLst>
              <a:gd name="adj" fmla="val 16667"/>
            </a:avLst>
          </a:prstGeom>
          <a:solidFill>
            <a:srgbClr val="CCECFF"/>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CCECFF"/>
            </a:extrusionClr>
          </a:sp3d>
        </p:spPr>
        <p:txBody>
          <a:bodyPr wrap="none" anchor="ctr">
            <a:flatTx/>
          </a:bodyPr>
          <a:lstStyle/>
          <a:p>
            <a:endParaRPr lang="ru-RU"/>
          </a:p>
        </p:txBody>
      </p:sp>
      <p:sp>
        <p:nvSpPr>
          <p:cNvPr id="13326" name="Text Box 14"/>
          <p:cNvSpPr txBox="1">
            <a:spLocks noChangeArrowheads="1"/>
          </p:cNvSpPr>
          <p:nvPr/>
        </p:nvSpPr>
        <p:spPr bwMode="auto">
          <a:xfrm>
            <a:off x="323850" y="981075"/>
            <a:ext cx="8569325" cy="1190625"/>
          </a:xfrm>
          <a:prstGeom prst="rect">
            <a:avLst/>
          </a:prstGeom>
          <a:noFill/>
          <a:ln w="9525">
            <a:noFill/>
            <a:miter lim="800000"/>
            <a:headEnd/>
            <a:tailEnd/>
          </a:ln>
          <a:effectLst/>
        </p:spPr>
        <p:txBody>
          <a:bodyPr>
            <a:spAutoFit/>
          </a:bodyPr>
          <a:lstStyle/>
          <a:p>
            <a:pPr algn="l"/>
            <a:r>
              <a:rPr lang="ru-RU" b="1">
                <a:solidFill>
                  <a:schemeClr val="accent2"/>
                </a:solidFill>
                <a:latin typeface="Times New Roman" pitchFamily="18" charset="0"/>
              </a:rPr>
              <a:t>Глагол-связка в </a:t>
            </a:r>
            <a:r>
              <a:rPr lang="ru-RU" b="1" u="sng">
                <a:solidFill>
                  <a:schemeClr val="accent2"/>
                </a:solidFill>
                <a:latin typeface="Times New Roman" pitchFamily="18" charset="0"/>
              </a:rPr>
              <a:t>составном именном сказуемом</a:t>
            </a:r>
            <a:r>
              <a:rPr lang="ru-RU" b="1">
                <a:solidFill>
                  <a:schemeClr val="accent2"/>
                </a:solidFill>
                <a:latin typeface="Times New Roman" pitchFamily="18" charset="0"/>
              </a:rPr>
              <a:t> выступает в обедненном, как бы «ополовиненном» своём значении. Поэтому связка всегда может быть заменена  другой формальной или опущена: смысл предложения несколько упростится, но не разрушится, предложение останется полноценным.</a:t>
            </a:r>
          </a:p>
        </p:txBody>
      </p:sp>
      <p:sp>
        <p:nvSpPr>
          <p:cNvPr id="13327" name="AutoShape 15"/>
          <p:cNvSpPr>
            <a:spLocks noChangeArrowheads="1"/>
          </p:cNvSpPr>
          <p:nvPr/>
        </p:nvSpPr>
        <p:spPr bwMode="auto">
          <a:xfrm>
            <a:off x="2124075" y="2420938"/>
            <a:ext cx="4319588" cy="431800"/>
          </a:xfrm>
          <a:prstGeom prst="roundRect">
            <a:avLst>
              <a:gd name="adj" fmla="val 16667"/>
            </a:avLst>
          </a:prstGeom>
          <a:solidFill>
            <a:srgbClr val="FFFFCC"/>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wrap="none" anchor="ctr">
            <a:flatTx/>
          </a:bodyPr>
          <a:lstStyle/>
          <a:p>
            <a:endParaRPr lang="ru-RU"/>
          </a:p>
        </p:txBody>
      </p:sp>
      <p:sp>
        <p:nvSpPr>
          <p:cNvPr id="13328" name="Text Box 16"/>
          <p:cNvSpPr txBox="1">
            <a:spLocks noChangeArrowheads="1"/>
          </p:cNvSpPr>
          <p:nvPr/>
        </p:nvSpPr>
        <p:spPr bwMode="auto">
          <a:xfrm>
            <a:off x="2555875" y="2492375"/>
            <a:ext cx="3357563" cy="366713"/>
          </a:xfrm>
          <a:prstGeom prst="rect">
            <a:avLst/>
          </a:prstGeom>
          <a:noFill/>
          <a:ln w="9525">
            <a:noFill/>
            <a:miter lim="800000"/>
            <a:headEnd/>
            <a:tailEnd/>
          </a:ln>
          <a:effectLst/>
        </p:spPr>
        <p:txBody>
          <a:bodyPr wrap="none">
            <a:spAutoFit/>
          </a:bodyPr>
          <a:lstStyle/>
          <a:p>
            <a:pPr algn="l"/>
            <a:r>
              <a:rPr lang="ru-RU" b="1">
                <a:solidFill>
                  <a:srgbClr val="336600"/>
                </a:solidFill>
              </a:rPr>
              <a:t>Сравним два предложения:</a:t>
            </a:r>
          </a:p>
        </p:txBody>
      </p:sp>
      <p:sp>
        <p:nvSpPr>
          <p:cNvPr id="13329" name="AutoShape 17"/>
          <p:cNvSpPr>
            <a:spLocks noChangeArrowheads="1"/>
          </p:cNvSpPr>
          <p:nvPr/>
        </p:nvSpPr>
        <p:spPr bwMode="auto">
          <a:xfrm>
            <a:off x="395288" y="3068638"/>
            <a:ext cx="3743325" cy="936625"/>
          </a:xfrm>
          <a:prstGeom prst="roundRect">
            <a:avLst>
              <a:gd name="adj" fmla="val 16667"/>
            </a:avLst>
          </a:prstGeom>
          <a:solidFill>
            <a:schemeClr val="bg1"/>
          </a:solidFill>
          <a:ln w="9525">
            <a:round/>
            <a:headEnd/>
            <a:tailEnd/>
          </a:ln>
          <a:effectLst/>
          <a:scene3d>
            <a:camera prst="legacyPerspectiveBottom"/>
            <a:lightRig rig="legacyFlat3" dir="t"/>
          </a:scene3d>
          <a:sp3d extrusionH="887400" prstMaterial="legacyMatte">
            <a:bevelT w="13500" h="13500" prst="angle"/>
            <a:bevelB w="13500" h="13500" prst="angle"/>
            <a:extrusionClr>
              <a:schemeClr val="bg1"/>
            </a:extrusionClr>
          </a:sp3d>
        </p:spPr>
        <p:txBody>
          <a:bodyPr wrap="none" anchor="ctr">
            <a:flatTx/>
          </a:bodyPr>
          <a:lstStyle/>
          <a:p>
            <a:endParaRPr lang="ru-RU"/>
          </a:p>
        </p:txBody>
      </p:sp>
      <p:sp>
        <p:nvSpPr>
          <p:cNvPr id="13330" name="Text Box 18"/>
          <p:cNvSpPr txBox="1">
            <a:spLocks noChangeArrowheads="1"/>
          </p:cNvSpPr>
          <p:nvPr/>
        </p:nvSpPr>
        <p:spPr bwMode="auto">
          <a:xfrm>
            <a:off x="468313" y="3068638"/>
            <a:ext cx="3548062" cy="915987"/>
          </a:xfrm>
          <a:prstGeom prst="rect">
            <a:avLst/>
          </a:prstGeom>
          <a:noFill/>
          <a:ln w="9525">
            <a:noFill/>
            <a:miter lim="800000"/>
            <a:headEnd/>
            <a:tailEnd/>
          </a:ln>
          <a:effectLst/>
        </p:spPr>
        <p:txBody>
          <a:bodyPr>
            <a:spAutoFit/>
          </a:bodyPr>
          <a:lstStyle/>
          <a:p>
            <a:pPr algn="l"/>
            <a:r>
              <a:rPr lang="ru-RU" i="1">
                <a:solidFill>
                  <a:schemeClr val="accent2"/>
                </a:solidFill>
                <a:latin typeface="Times New Roman" pitchFamily="18" charset="0"/>
              </a:rPr>
              <a:t>На известной картине А.Иванова изображено, как Иисус Христос </a:t>
            </a:r>
            <a:r>
              <a:rPr lang="ru-RU" b="1" i="1">
                <a:solidFill>
                  <a:srgbClr val="CC3300"/>
                </a:solidFill>
                <a:latin typeface="Times New Roman" pitchFamily="18" charset="0"/>
              </a:rPr>
              <a:t>является</a:t>
            </a:r>
            <a:r>
              <a:rPr lang="ru-RU" i="1">
                <a:solidFill>
                  <a:schemeClr val="accent2"/>
                </a:solidFill>
                <a:latin typeface="Times New Roman" pitchFamily="18" charset="0"/>
              </a:rPr>
              <a:t> народу.</a:t>
            </a:r>
          </a:p>
        </p:txBody>
      </p:sp>
      <p:sp>
        <p:nvSpPr>
          <p:cNvPr id="13331" name="AutoShape 19"/>
          <p:cNvSpPr>
            <a:spLocks noChangeArrowheads="1"/>
          </p:cNvSpPr>
          <p:nvPr/>
        </p:nvSpPr>
        <p:spPr bwMode="auto">
          <a:xfrm>
            <a:off x="4716463" y="3068638"/>
            <a:ext cx="4103687" cy="936625"/>
          </a:xfrm>
          <a:prstGeom prst="roundRect">
            <a:avLst>
              <a:gd name="adj" fmla="val 16667"/>
            </a:avLst>
          </a:prstGeom>
          <a:solidFill>
            <a:schemeClr val="bg1"/>
          </a:solidFill>
          <a:ln w="9525">
            <a:round/>
            <a:headEnd/>
            <a:tailEnd/>
          </a:ln>
          <a:effectLst/>
          <a:scene3d>
            <a:camera prst="legacyPerspectiveBottom"/>
            <a:lightRig rig="legacyFlat3" dir="t"/>
          </a:scene3d>
          <a:sp3d extrusionH="887400" prstMaterial="legacyMatte">
            <a:bevelT w="13500" h="13500" prst="angle"/>
            <a:bevelB w="13500" h="13500" prst="angle"/>
            <a:extrusionClr>
              <a:schemeClr val="bg1"/>
            </a:extrusionClr>
          </a:sp3d>
        </p:spPr>
        <p:txBody>
          <a:bodyPr wrap="none" anchor="ctr">
            <a:flatTx/>
          </a:bodyPr>
          <a:lstStyle/>
          <a:p>
            <a:endParaRPr lang="ru-RU"/>
          </a:p>
        </p:txBody>
      </p:sp>
      <p:sp>
        <p:nvSpPr>
          <p:cNvPr id="13332" name="Text Box 20"/>
          <p:cNvSpPr txBox="1">
            <a:spLocks noChangeArrowheads="1"/>
          </p:cNvSpPr>
          <p:nvPr/>
        </p:nvSpPr>
        <p:spPr bwMode="auto">
          <a:xfrm>
            <a:off x="4859338" y="3068638"/>
            <a:ext cx="3960812" cy="915987"/>
          </a:xfrm>
          <a:prstGeom prst="rect">
            <a:avLst/>
          </a:prstGeom>
          <a:noFill/>
          <a:ln w="9525">
            <a:noFill/>
            <a:miter lim="800000"/>
            <a:headEnd/>
            <a:tailEnd/>
          </a:ln>
          <a:effectLst/>
        </p:spPr>
        <p:txBody>
          <a:bodyPr>
            <a:spAutoFit/>
          </a:bodyPr>
          <a:lstStyle/>
          <a:p>
            <a:pPr algn="l"/>
            <a:r>
              <a:rPr lang="ru-RU" i="1">
                <a:solidFill>
                  <a:schemeClr val="accent2"/>
                </a:solidFill>
                <a:latin typeface="Times New Roman" pitchFamily="18" charset="0"/>
              </a:rPr>
              <a:t>Эта картина</a:t>
            </a:r>
            <a:r>
              <a:rPr lang="ru-RU" i="1">
                <a:solidFill>
                  <a:srgbClr val="CC3300"/>
                </a:solidFill>
                <a:latin typeface="Times New Roman" pitchFamily="18" charset="0"/>
              </a:rPr>
              <a:t> </a:t>
            </a:r>
            <a:r>
              <a:rPr lang="ru-RU" b="1" i="1">
                <a:solidFill>
                  <a:srgbClr val="CC3300"/>
                </a:solidFill>
                <a:latin typeface="Times New Roman" pitchFamily="18" charset="0"/>
              </a:rPr>
              <a:t>является</a:t>
            </a:r>
            <a:r>
              <a:rPr lang="ru-RU" b="1" i="1">
                <a:solidFill>
                  <a:schemeClr val="accent2"/>
                </a:solidFill>
                <a:latin typeface="Times New Roman" pitchFamily="18" charset="0"/>
              </a:rPr>
              <a:t> </a:t>
            </a:r>
            <a:r>
              <a:rPr lang="ru-RU" i="1">
                <a:solidFill>
                  <a:schemeClr val="accent2"/>
                </a:solidFill>
                <a:latin typeface="Times New Roman" pitchFamily="18" charset="0"/>
              </a:rPr>
              <a:t>самым </a:t>
            </a:r>
          </a:p>
          <a:p>
            <a:pPr algn="l"/>
            <a:r>
              <a:rPr lang="ru-RU" i="1">
                <a:solidFill>
                  <a:schemeClr val="accent2"/>
                </a:solidFill>
                <a:latin typeface="Times New Roman" pitchFamily="18" charset="0"/>
              </a:rPr>
              <a:t>популярным произведением художника.</a:t>
            </a:r>
          </a:p>
        </p:txBody>
      </p:sp>
      <p:sp>
        <p:nvSpPr>
          <p:cNvPr id="13333" name="AutoShape 21"/>
          <p:cNvSpPr>
            <a:spLocks noChangeArrowheads="1"/>
          </p:cNvSpPr>
          <p:nvPr/>
        </p:nvSpPr>
        <p:spPr bwMode="auto">
          <a:xfrm>
            <a:off x="2339975" y="4221163"/>
            <a:ext cx="4176713" cy="576262"/>
          </a:xfrm>
          <a:prstGeom prst="roundRect">
            <a:avLst>
              <a:gd name="adj" fmla="val 16667"/>
            </a:avLst>
          </a:prstGeom>
          <a:solidFill>
            <a:srgbClr val="FFFFCC"/>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wrap="none" anchor="ctr">
            <a:flatTx/>
          </a:bodyPr>
          <a:lstStyle/>
          <a:p>
            <a:endParaRPr lang="ru-RU"/>
          </a:p>
        </p:txBody>
      </p:sp>
      <p:sp>
        <p:nvSpPr>
          <p:cNvPr id="13334" name="Text Box 22"/>
          <p:cNvSpPr txBox="1">
            <a:spLocks noChangeArrowheads="1"/>
          </p:cNvSpPr>
          <p:nvPr/>
        </p:nvSpPr>
        <p:spPr bwMode="auto">
          <a:xfrm>
            <a:off x="2268538" y="4149725"/>
            <a:ext cx="4608512" cy="641350"/>
          </a:xfrm>
          <a:prstGeom prst="rect">
            <a:avLst/>
          </a:prstGeom>
          <a:noFill/>
          <a:ln w="9525">
            <a:noFill/>
            <a:miter lim="800000"/>
            <a:headEnd/>
            <a:tailEnd/>
          </a:ln>
          <a:effectLst/>
        </p:spPr>
        <p:txBody>
          <a:bodyPr>
            <a:spAutoFit/>
          </a:bodyPr>
          <a:lstStyle/>
          <a:p>
            <a:pPr algn="l"/>
            <a:r>
              <a:rPr lang="ru-RU" b="1">
                <a:solidFill>
                  <a:srgbClr val="336600"/>
                </a:solidFill>
                <a:latin typeface="Times New Roman" pitchFamily="18" charset="0"/>
              </a:rPr>
              <a:t>Попробуем в обоих случаях применить замену другой связкой или опустить</a:t>
            </a:r>
          </a:p>
        </p:txBody>
      </p:sp>
      <p:sp>
        <p:nvSpPr>
          <p:cNvPr id="13335" name="Line 23"/>
          <p:cNvSpPr>
            <a:spLocks noChangeShapeType="1"/>
          </p:cNvSpPr>
          <p:nvPr/>
        </p:nvSpPr>
        <p:spPr bwMode="auto">
          <a:xfrm>
            <a:off x="2051050" y="4005263"/>
            <a:ext cx="0" cy="863600"/>
          </a:xfrm>
          <a:prstGeom prst="line">
            <a:avLst/>
          </a:prstGeom>
          <a:noFill/>
          <a:ln w="19050">
            <a:solidFill>
              <a:schemeClr val="bg1"/>
            </a:solidFill>
            <a:round/>
            <a:headEnd/>
            <a:tailEnd type="triangle" w="med" len="med"/>
          </a:ln>
          <a:effectLst/>
        </p:spPr>
        <p:txBody>
          <a:bodyPr/>
          <a:lstStyle/>
          <a:p>
            <a:endParaRPr lang="ru-RU"/>
          </a:p>
        </p:txBody>
      </p:sp>
      <p:sp>
        <p:nvSpPr>
          <p:cNvPr id="13336" name="AutoShape 24"/>
          <p:cNvSpPr>
            <a:spLocks noChangeArrowheads="1"/>
          </p:cNvSpPr>
          <p:nvPr/>
        </p:nvSpPr>
        <p:spPr bwMode="auto">
          <a:xfrm>
            <a:off x="395288" y="4941888"/>
            <a:ext cx="3529012" cy="792162"/>
          </a:xfrm>
          <a:prstGeom prst="roundRect">
            <a:avLst>
              <a:gd name="adj" fmla="val 16667"/>
            </a:avLst>
          </a:prstGeom>
          <a:solidFill>
            <a:schemeClr val="bg1"/>
          </a:solidFill>
          <a:ln w="9525">
            <a:round/>
            <a:headEnd/>
            <a:tailEnd/>
          </a:ln>
          <a:effectLst/>
          <a:scene3d>
            <a:camera prst="legacyPerspectiveBottom"/>
            <a:lightRig rig="legacyFlat3" dir="t"/>
          </a:scene3d>
          <a:sp3d extrusionH="887400" prstMaterial="legacyMatte">
            <a:bevelT w="13500" h="13500" prst="angle"/>
            <a:bevelB w="13500" h="13500" prst="angle"/>
            <a:extrusionClr>
              <a:schemeClr val="bg1"/>
            </a:extrusionClr>
          </a:sp3d>
        </p:spPr>
        <p:txBody>
          <a:bodyPr wrap="none" anchor="ctr">
            <a:flatTx/>
          </a:bodyPr>
          <a:lstStyle/>
          <a:p>
            <a:endParaRPr lang="ru-RU"/>
          </a:p>
        </p:txBody>
      </p:sp>
      <p:sp>
        <p:nvSpPr>
          <p:cNvPr id="13337" name="Text Box 25"/>
          <p:cNvSpPr txBox="1">
            <a:spLocks noChangeArrowheads="1"/>
          </p:cNvSpPr>
          <p:nvPr/>
        </p:nvSpPr>
        <p:spPr bwMode="auto">
          <a:xfrm>
            <a:off x="395288" y="4868863"/>
            <a:ext cx="3494087" cy="915987"/>
          </a:xfrm>
          <a:prstGeom prst="rect">
            <a:avLst/>
          </a:prstGeom>
          <a:noFill/>
          <a:ln w="9525">
            <a:noFill/>
            <a:miter lim="800000"/>
            <a:headEnd/>
            <a:tailEnd/>
          </a:ln>
          <a:effectLst/>
        </p:spPr>
        <p:txBody>
          <a:bodyPr wrap="none">
            <a:spAutoFit/>
          </a:bodyPr>
          <a:lstStyle/>
          <a:p>
            <a:pPr algn="l"/>
            <a:r>
              <a:rPr lang="ru-RU" i="1">
                <a:solidFill>
                  <a:schemeClr val="accent2"/>
                </a:solidFill>
                <a:latin typeface="Times New Roman" pitchFamily="18" charset="0"/>
              </a:rPr>
              <a:t>На известной картине А.Иванова</a:t>
            </a:r>
          </a:p>
          <a:p>
            <a:pPr algn="l"/>
            <a:r>
              <a:rPr lang="ru-RU" i="1">
                <a:solidFill>
                  <a:schemeClr val="accent2"/>
                </a:solidFill>
                <a:latin typeface="Times New Roman" pitchFamily="18" charset="0"/>
              </a:rPr>
              <a:t>изображено, как  Иисус Христос</a:t>
            </a:r>
          </a:p>
          <a:p>
            <a:pPr algn="l"/>
            <a:r>
              <a:rPr lang="ru-RU" i="1">
                <a:solidFill>
                  <a:schemeClr val="accent2"/>
                </a:solidFill>
                <a:latin typeface="Times New Roman" pitchFamily="18" charset="0"/>
              </a:rPr>
              <a:t> является народу.</a:t>
            </a:r>
          </a:p>
        </p:txBody>
      </p:sp>
      <p:sp>
        <p:nvSpPr>
          <p:cNvPr id="13338" name="Text Box 26"/>
          <p:cNvSpPr txBox="1">
            <a:spLocks noChangeArrowheads="1"/>
          </p:cNvSpPr>
          <p:nvPr/>
        </p:nvSpPr>
        <p:spPr bwMode="auto">
          <a:xfrm>
            <a:off x="1908175" y="5373688"/>
            <a:ext cx="1371600" cy="366712"/>
          </a:xfrm>
          <a:prstGeom prst="rect">
            <a:avLst/>
          </a:prstGeom>
          <a:noFill/>
          <a:ln w="9525">
            <a:noFill/>
            <a:miter lim="800000"/>
            <a:headEnd/>
            <a:tailEnd/>
          </a:ln>
          <a:effectLst/>
        </p:spPr>
        <p:txBody>
          <a:bodyPr wrap="none">
            <a:spAutoFit/>
          </a:bodyPr>
          <a:lstStyle/>
          <a:p>
            <a:pPr algn="l"/>
            <a:r>
              <a:rPr lang="ru-RU" i="1">
                <a:solidFill>
                  <a:schemeClr val="accent2"/>
                </a:solidFill>
                <a:latin typeface="Times New Roman" pitchFamily="18" charset="0"/>
              </a:rPr>
              <a:t>народу.  (?!)</a:t>
            </a:r>
          </a:p>
        </p:txBody>
      </p:sp>
      <p:sp>
        <p:nvSpPr>
          <p:cNvPr id="13339" name="Line 27"/>
          <p:cNvSpPr>
            <a:spLocks noChangeShapeType="1"/>
          </p:cNvSpPr>
          <p:nvPr/>
        </p:nvSpPr>
        <p:spPr bwMode="auto">
          <a:xfrm>
            <a:off x="2051050" y="5734050"/>
            <a:ext cx="0" cy="287338"/>
          </a:xfrm>
          <a:prstGeom prst="line">
            <a:avLst/>
          </a:prstGeom>
          <a:noFill/>
          <a:ln w="9525">
            <a:solidFill>
              <a:srgbClr val="800080"/>
            </a:solidFill>
            <a:round/>
            <a:headEnd/>
            <a:tailEnd type="triangle" w="med" len="med"/>
          </a:ln>
          <a:effectLst/>
        </p:spPr>
        <p:txBody>
          <a:bodyPr/>
          <a:lstStyle/>
          <a:p>
            <a:endParaRPr lang="ru-RU"/>
          </a:p>
        </p:txBody>
      </p:sp>
      <p:sp>
        <p:nvSpPr>
          <p:cNvPr id="13340" name="AutoShape 28"/>
          <p:cNvSpPr>
            <a:spLocks noChangeArrowheads="1"/>
          </p:cNvSpPr>
          <p:nvPr/>
        </p:nvSpPr>
        <p:spPr bwMode="auto">
          <a:xfrm>
            <a:off x="323850" y="6021388"/>
            <a:ext cx="3671888" cy="836612"/>
          </a:xfrm>
          <a:prstGeom prst="roundRect">
            <a:avLst>
              <a:gd name="adj" fmla="val 16667"/>
            </a:avLst>
          </a:prstGeom>
          <a:solidFill>
            <a:srgbClr val="FFFFCC"/>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CC"/>
            </a:extrusionClr>
          </a:sp3d>
        </p:spPr>
        <p:txBody>
          <a:bodyPr wrap="none" anchor="ctr">
            <a:flatTx/>
          </a:bodyPr>
          <a:lstStyle/>
          <a:p>
            <a:endParaRPr lang="ru-RU"/>
          </a:p>
        </p:txBody>
      </p:sp>
      <p:sp>
        <p:nvSpPr>
          <p:cNvPr id="13341" name="Text Box 29"/>
          <p:cNvSpPr txBox="1">
            <a:spLocks noChangeArrowheads="1"/>
          </p:cNvSpPr>
          <p:nvPr/>
        </p:nvSpPr>
        <p:spPr bwMode="auto">
          <a:xfrm>
            <a:off x="4572000" y="5445125"/>
            <a:ext cx="3600450" cy="366713"/>
          </a:xfrm>
          <a:prstGeom prst="rect">
            <a:avLst/>
          </a:prstGeom>
          <a:noFill/>
          <a:ln w="9525">
            <a:noFill/>
            <a:miter lim="800000"/>
            <a:headEnd/>
            <a:tailEnd/>
          </a:ln>
          <a:effectLst/>
        </p:spPr>
        <p:txBody>
          <a:bodyPr>
            <a:spAutoFit/>
          </a:bodyPr>
          <a:lstStyle/>
          <a:p>
            <a:pPr algn="l"/>
            <a:r>
              <a:rPr lang="ru-RU"/>
              <a:t> </a:t>
            </a:r>
          </a:p>
        </p:txBody>
      </p:sp>
      <p:sp>
        <p:nvSpPr>
          <p:cNvPr id="13342" name="Text Box 30"/>
          <p:cNvSpPr txBox="1">
            <a:spLocks noChangeArrowheads="1"/>
          </p:cNvSpPr>
          <p:nvPr/>
        </p:nvSpPr>
        <p:spPr bwMode="auto">
          <a:xfrm>
            <a:off x="250825" y="5949950"/>
            <a:ext cx="3779838" cy="366713"/>
          </a:xfrm>
          <a:prstGeom prst="rect">
            <a:avLst/>
          </a:prstGeom>
          <a:noFill/>
          <a:ln w="9525">
            <a:noFill/>
            <a:miter lim="800000"/>
            <a:headEnd/>
            <a:tailEnd/>
          </a:ln>
          <a:effectLst/>
        </p:spPr>
        <p:txBody>
          <a:bodyPr wrap="none">
            <a:spAutoFit/>
          </a:bodyPr>
          <a:lstStyle/>
          <a:p>
            <a:pPr algn="l"/>
            <a:r>
              <a:rPr lang="ru-RU" b="1">
                <a:solidFill>
                  <a:srgbClr val="336600"/>
                </a:solidFill>
                <a:latin typeface="Times New Roman" pitchFamily="18" charset="0"/>
              </a:rPr>
              <a:t>Смысл предложения разрушается.</a:t>
            </a:r>
          </a:p>
        </p:txBody>
      </p:sp>
      <p:sp>
        <p:nvSpPr>
          <p:cNvPr id="13343" name="Text Box 31"/>
          <p:cNvSpPr txBox="1">
            <a:spLocks noChangeArrowheads="1"/>
          </p:cNvSpPr>
          <p:nvPr/>
        </p:nvSpPr>
        <p:spPr bwMode="auto">
          <a:xfrm>
            <a:off x="250825" y="6165850"/>
            <a:ext cx="3744913" cy="641350"/>
          </a:xfrm>
          <a:prstGeom prst="rect">
            <a:avLst/>
          </a:prstGeom>
          <a:noFill/>
          <a:ln w="9525">
            <a:noFill/>
            <a:miter lim="800000"/>
            <a:headEnd/>
            <a:tailEnd/>
          </a:ln>
          <a:effectLst/>
        </p:spPr>
        <p:txBody>
          <a:bodyPr>
            <a:spAutoFit/>
          </a:bodyPr>
          <a:lstStyle/>
          <a:p>
            <a:pPr algn="l"/>
            <a:r>
              <a:rPr lang="ru-RU" b="1">
                <a:solidFill>
                  <a:srgbClr val="336600"/>
                </a:solidFill>
                <a:latin typeface="Times New Roman" pitchFamily="18" charset="0"/>
              </a:rPr>
              <a:t>Значит, «</a:t>
            </a:r>
            <a:r>
              <a:rPr lang="ru-RU" b="1">
                <a:solidFill>
                  <a:srgbClr val="CC3300"/>
                </a:solidFill>
                <a:latin typeface="Times New Roman" pitchFamily="18" charset="0"/>
              </a:rPr>
              <a:t>является</a:t>
            </a:r>
            <a:r>
              <a:rPr lang="ru-RU" b="1">
                <a:solidFill>
                  <a:srgbClr val="336600"/>
                </a:solidFill>
                <a:latin typeface="Times New Roman" pitchFamily="18" charset="0"/>
              </a:rPr>
              <a:t>» - </a:t>
            </a:r>
            <a:r>
              <a:rPr lang="ru-RU" b="1" u="sng">
                <a:solidFill>
                  <a:srgbClr val="336600"/>
                </a:solidFill>
                <a:latin typeface="Times New Roman" pitchFamily="18" charset="0"/>
              </a:rPr>
              <a:t>простое</a:t>
            </a:r>
          </a:p>
          <a:p>
            <a:pPr algn="l"/>
            <a:r>
              <a:rPr lang="ru-RU" b="1" u="sng">
                <a:solidFill>
                  <a:srgbClr val="336600"/>
                </a:solidFill>
                <a:latin typeface="Times New Roman" pitchFamily="18" charset="0"/>
              </a:rPr>
              <a:t>глагольное</a:t>
            </a:r>
            <a:r>
              <a:rPr lang="ru-RU" b="1">
                <a:solidFill>
                  <a:srgbClr val="336600"/>
                </a:solidFill>
                <a:latin typeface="Times New Roman" pitchFamily="18" charset="0"/>
              </a:rPr>
              <a:t>  сказуемое.</a:t>
            </a:r>
            <a:endParaRPr lang="ru-RU" b="1" u="sng">
              <a:solidFill>
                <a:srgbClr val="336600"/>
              </a:solidFill>
              <a:latin typeface="Times New Roman" pitchFamily="18" charset="0"/>
            </a:endParaRPr>
          </a:p>
        </p:txBody>
      </p:sp>
      <p:sp>
        <p:nvSpPr>
          <p:cNvPr id="13344" name="Text Box 32"/>
          <p:cNvSpPr txBox="1">
            <a:spLocks noChangeArrowheads="1"/>
          </p:cNvSpPr>
          <p:nvPr/>
        </p:nvSpPr>
        <p:spPr bwMode="auto">
          <a:xfrm>
            <a:off x="468313" y="5373688"/>
            <a:ext cx="2663825" cy="366712"/>
          </a:xfrm>
          <a:prstGeom prst="rect">
            <a:avLst/>
          </a:prstGeom>
          <a:noFill/>
          <a:ln w="9525">
            <a:noFill/>
            <a:miter lim="800000"/>
            <a:headEnd/>
            <a:tailEnd/>
          </a:ln>
          <a:effectLst/>
        </p:spPr>
        <p:txBody>
          <a:bodyPr>
            <a:spAutoFit/>
          </a:bodyPr>
          <a:lstStyle/>
          <a:p>
            <a:pPr algn="l"/>
            <a:r>
              <a:rPr lang="ru-RU" i="1">
                <a:solidFill>
                  <a:schemeClr val="accent2"/>
                </a:solidFill>
                <a:latin typeface="Times New Roman" pitchFamily="18" charset="0"/>
              </a:rPr>
              <a:t>становится </a:t>
            </a:r>
          </a:p>
        </p:txBody>
      </p:sp>
      <p:sp>
        <p:nvSpPr>
          <p:cNvPr id="13345" name="Line 33"/>
          <p:cNvSpPr>
            <a:spLocks noChangeShapeType="1"/>
          </p:cNvSpPr>
          <p:nvPr/>
        </p:nvSpPr>
        <p:spPr bwMode="auto">
          <a:xfrm>
            <a:off x="7092950" y="4005263"/>
            <a:ext cx="0" cy="936625"/>
          </a:xfrm>
          <a:prstGeom prst="line">
            <a:avLst/>
          </a:prstGeom>
          <a:noFill/>
          <a:ln w="19050">
            <a:solidFill>
              <a:schemeClr val="bg1"/>
            </a:solidFill>
            <a:round/>
            <a:headEnd/>
            <a:tailEnd type="triangle" w="med" len="med"/>
          </a:ln>
          <a:effectLst/>
        </p:spPr>
        <p:txBody>
          <a:bodyPr/>
          <a:lstStyle/>
          <a:p>
            <a:endParaRPr lang="ru-RU"/>
          </a:p>
        </p:txBody>
      </p:sp>
      <p:sp>
        <p:nvSpPr>
          <p:cNvPr id="13346" name="AutoShape 34"/>
          <p:cNvSpPr>
            <a:spLocks noChangeArrowheads="1"/>
          </p:cNvSpPr>
          <p:nvPr/>
        </p:nvSpPr>
        <p:spPr bwMode="auto">
          <a:xfrm>
            <a:off x="4859338" y="4941888"/>
            <a:ext cx="3960812" cy="863600"/>
          </a:xfrm>
          <a:prstGeom prst="roundRect">
            <a:avLst>
              <a:gd name="adj" fmla="val 16667"/>
            </a:avLst>
          </a:prstGeom>
          <a:solidFill>
            <a:schemeClr val="bg1"/>
          </a:solidFill>
          <a:ln w="9525">
            <a:round/>
            <a:headEnd/>
            <a:tailEnd/>
          </a:ln>
          <a:effectLst/>
          <a:scene3d>
            <a:camera prst="legacyPerspectiveBottom"/>
            <a:lightRig rig="legacyFlat3" dir="t"/>
          </a:scene3d>
          <a:sp3d extrusionH="887400" prstMaterial="legacyMatte">
            <a:bevelT w="13500" h="13500" prst="angle"/>
            <a:bevelB w="13500" h="13500" prst="angle"/>
            <a:extrusionClr>
              <a:schemeClr val="bg1"/>
            </a:extrusionClr>
          </a:sp3d>
        </p:spPr>
        <p:txBody>
          <a:bodyPr wrap="none" anchor="ctr">
            <a:flatTx/>
          </a:bodyPr>
          <a:lstStyle/>
          <a:p>
            <a:endParaRPr lang="ru-RU"/>
          </a:p>
        </p:txBody>
      </p:sp>
      <p:sp>
        <p:nvSpPr>
          <p:cNvPr id="13347" name="Text Box 35"/>
          <p:cNvSpPr txBox="1">
            <a:spLocks noChangeArrowheads="1"/>
          </p:cNvSpPr>
          <p:nvPr/>
        </p:nvSpPr>
        <p:spPr bwMode="auto">
          <a:xfrm>
            <a:off x="4932363" y="4941888"/>
            <a:ext cx="1511300" cy="366712"/>
          </a:xfrm>
          <a:prstGeom prst="rect">
            <a:avLst/>
          </a:prstGeom>
          <a:noFill/>
          <a:ln w="9525">
            <a:noFill/>
            <a:miter lim="800000"/>
            <a:headEnd/>
            <a:tailEnd/>
          </a:ln>
          <a:effectLst/>
        </p:spPr>
        <p:txBody>
          <a:bodyPr wrap="none">
            <a:spAutoFit/>
          </a:bodyPr>
          <a:lstStyle/>
          <a:p>
            <a:pPr algn="l"/>
            <a:r>
              <a:rPr lang="ru-RU" i="1">
                <a:solidFill>
                  <a:schemeClr val="accent2"/>
                </a:solidFill>
                <a:latin typeface="Times New Roman" pitchFamily="18" charset="0"/>
              </a:rPr>
              <a:t>Эта картина</a:t>
            </a:r>
          </a:p>
        </p:txBody>
      </p:sp>
      <p:sp>
        <p:nvSpPr>
          <p:cNvPr id="13348" name="Text Box 36"/>
          <p:cNvSpPr txBox="1">
            <a:spLocks noChangeArrowheads="1"/>
          </p:cNvSpPr>
          <p:nvPr/>
        </p:nvSpPr>
        <p:spPr bwMode="auto">
          <a:xfrm>
            <a:off x="6300788" y="4941888"/>
            <a:ext cx="1136650" cy="366712"/>
          </a:xfrm>
          <a:prstGeom prst="rect">
            <a:avLst/>
          </a:prstGeom>
          <a:noFill/>
          <a:ln w="9525">
            <a:noFill/>
            <a:miter lim="800000"/>
            <a:headEnd/>
            <a:tailEnd/>
          </a:ln>
          <a:effectLst/>
        </p:spPr>
        <p:txBody>
          <a:bodyPr wrap="none">
            <a:spAutoFit/>
          </a:bodyPr>
          <a:lstStyle/>
          <a:p>
            <a:pPr algn="l"/>
            <a:r>
              <a:rPr lang="ru-RU" b="1" i="1">
                <a:solidFill>
                  <a:srgbClr val="CC3300"/>
                </a:solidFill>
                <a:latin typeface="Times New Roman" pitchFamily="18" charset="0"/>
              </a:rPr>
              <a:t>является</a:t>
            </a:r>
          </a:p>
        </p:txBody>
      </p:sp>
      <p:sp>
        <p:nvSpPr>
          <p:cNvPr id="13349" name="Text Box 37"/>
          <p:cNvSpPr txBox="1">
            <a:spLocks noChangeArrowheads="1"/>
          </p:cNvSpPr>
          <p:nvPr/>
        </p:nvSpPr>
        <p:spPr bwMode="auto">
          <a:xfrm>
            <a:off x="7308850" y="4941888"/>
            <a:ext cx="1038225" cy="366712"/>
          </a:xfrm>
          <a:prstGeom prst="rect">
            <a:avLst/>
          </a:prstGeom>
          <a:noFill/>
          <a:ln w="9525">
            <a:noFill/>
            <a:miter lim="800000"/>
            <a:headEnd/>
            <a:tailEnd/>
          </a:ln>
          <a:effectLst/>
        </p:spPr>
        <p:txBody>
          <a:bodyPr wrap="none">
            <a:spAutoFit/>
          </a:bodyPr>
          <a:lstStyle/>
          <a:p>
            <a:pPr algn="l"/>
            <a:r>
              <a:rPr lang="ru-RU" i="1">
                <a:solidFill>
                  <a:schemeClr val="accent2"/>
                </a:solidFill>
                <a:latin typeface="Times New Roman" pitchFamily="18" charset="0"/>
              </a:rPr>
              <a:t>-  самым</a:t>
            </a:r>
          </a:p>
        </p:txBody>
      </p:sp>
      <p:sp>
        <p:nvSpPr>
          <p:cNvPr id="13350" name="Text Box 38"/>
          <p:cNvSpPr txBox="1">
            <a:spLocks noChangeArrowheads="1"/>
          </p:cNvSpPr>
          <p:nvPr/>
        </p:nvSpPr>
        <p:spPr bwMode="auto">
          <a:xfrm>
            <a:off x="4932363" y="5229225"/>
            <a:ext cx="3476625" cy="641350"/>
          </a:xfrm>
          <a:prstGeom prst="rect">
            <a:avLst/>
          </a:prstGeom>
          <a:noFill/>
          <a:ln w="9525">
            <a:noFill/>
            <a:miter lim="800000"/>
            <a:headEnd/>
            <a:tailEnd/>
          </a:ln>
          <a:effectLst/>
        </p:spPr>
        <p:txBody>
          <a:bodyPr>
            <a:spAutoFit/>
          </a:bodyPr>
          <a:lstStyle/>
          <a:p>
            <a:pPr algn="l"/>
            <a:r>
              <a:rPr lang="ru-RU" i="1">
                <a:solidFill>
                  <a:schemeClr val="accent2"/>
                </a:solidFill>
                <a:latin typeface="Times New Roman" pitchFamily="18" charset="0"/>
              </a:rPr>
              <a:t>популярным произведением художника.</a:t>
            </a:r>
          </a:p>
        </p:txBody>
      </p:sp>
      <p:sp>
        <p:nvSpPr>
          <p:cNvPr id="13351" name="Text Box 39"/>
          <p:cNvSpPr txBox="1">
            <a:spLocks noChangeArrowheads="1"/>
          </p:cNvSpPr>
          <p:nvPr/>
        </p:nvSpPr>
        <p:spPr bwMode="auto">
          <a:xfrm>
            <a:off x="7380288" y="4941888"/>
            <a:ext cx="1079500" cy="366712"/>
          </a:xfrm>
          <a:prstGeom prst="rect">
            <a:avLst/>
          </a:prstGeom>
          <a:noFill/>
          <a:ln w="9525">
            <a:noFill/>
            <a:miter lim="800000"/>
            <a:headEnd/>
            <a:tailEnd/>
          </a:ln>
          <a:effectLst/>
        </p:spPr>
        <p:txBody>
          <a:bodyPr>
            <a:spAutoFit/>
          </a:bodyPr>
          <a:lstStyle/>
          <a:p>
            <a:pPr algn="l"/>
            <a:r>
              <a:rPr lang="ru-RU" i="1">
                <a:solidFill>
                  <a:schemeClr val="accent2"/>
                </a:solidFill>
                <a:latin typeface="Times New Roman" pitchFamily="18" charset="0"/>
              </a:rPr>
              <a:t> -  самое</a:t>
            </a:r>
          </a:p>
        </p:txBody>
      </p:sp>
      <p:sp>
        <p:nvSpPr>
          <p:cNvPr id="13352" name="Text Box 40"/>
          <p:cNvSpPr txBox="1">
            <a:spLocks noChangeArrowheads="1"/>
          </p:cNvSpPr>
          <p:nvPr/>
        </p:nvSpPr>
        <p:spPr bwMode="auto">
          <a:xfrm>
            <a:off x="4859338" y="5229225"/>
            <a:ext cx="2628900" cy="641350"/>
          </a:xfrm>
          <a:prstGeom prst="rect">
            <a:avLst/>
          </a:prstGeom>
          <a:noFill/>
          <a:ln w="9525">
            <a:noFill/>
            <a:miter lim="800000"/>
            <a:headEnd/>
            <a:tailEnd/>
          </a:ln>
          <a:effectLst/>
        </p:spPr>
        <p:txBody>
          <a:bodyPr wrap="none">
            <a:spAutoFit/>
          </a:bodyPr>
          <a:lstStyle/>
          <a:p>
            <a:pPr algn="l"/>
            <a:r>
              <a:rPr lang="ru-RU" i="1">
                <a:solidFill>
                  <a:schemeClr val="accent2"/>
                </a:solidFill>
                <a:latin typeface="Times New Roman" pitchFamily="18" charset="0"/>
              </a:rPr>
              <a:t>популярное произведение</a:t>
            </a:r>
          </a:p>
          <a:p>
            <a:pPr algn="l"/>
            <a:r>
              <a:rPr lang="ru-RU" i="1">
                <a:solidFill>
                  <a:schemeClr val="accent2"/>
                </a:solidFill>
                <a:latin typeface="Times New Roman" pitchFamily="18" charset="0"/>
              </a:rPr>
              <a:t>художника</a:t>
            </a:r>
          </a:p>
        </p:txBody>
      </p:sp>
      <p:sp>
        <p:nvSpPr>
          <p:cNvPr id="13353" name="Line 41"/>
          <p:cNvSpPr>
            <a:spLocks noChangeShapeType="1"/>
          </p:cNvSpPr>
          <p:nvPr/>
        </p:nvSpPr>
        <p:spPr bwMode="auto">
          <a:xfrm>
            <a:off x="7164388" y="5805488"/>
            <a:ext cx="0" cy="287337"/>
          </a:xfrm>
          <a:prstGeom prst="line">
            <a:avLst/>
          </a:prstGeom>
          <a:noFill/>
          <a:ln w="9525">
            <a:solidFill>
              <a:srgbClr val="800080"/>
            </a:solidFill>
            <a:round/>
            <a:headEnd/>
            <a:tailEnd type="triangle" w="med" len="med"/>
          </a:ln>
          <a:effectLst/>
        </p:spPr>
        <p:txBody>
          <a:bodyPr/>
          <a:lstStyle/>
          <a:p>
            <a:endParaRPr lang="ru-RU"/>
          </a:p>
        </p:txBody>
      </p:sp>
      <p:sp>
        <p:nvSpPr>
          <p:cNvPr id="13354" name="AutoShape 42"/>
          <p:cNvSpPr>
            <a:spLocks noChangeArrowheads="1"/>
          </p:cNvSpPr>
          <p:nvPr/>
        </p:nvSpPr>
        <p:spPr bwMode="auto">
          <a:xfrm>
            <a:off x="4787900" y="6092825"/>
            <a:ext cx="4105275" cy="765175"/>
          </a:xfrm>
          <a:prstGeom prst="roundRect">
            <a:avLst>
              <a:gd name="adj" fmla="val 16667"/>
            </a:avLst>
          </a:prstGeom>
          <a:solidFill>
            <a:srgbClr val="FFFFCC"/>
          </a:solidFill>
          <a:ln w="9525">
            <a:round/>
            <a:headEnd/>
            <a:tailEnd/>
          </a:ln>
          <a:effectLst/>
          <a:scene3d>
            <a:camera prst="legacyPerspectiveTop"/>
            <a:lightRig rig="legacyFlat3" dir="b"/>
          </a:scene3d>
          <a:sp3d extrusionH="887400" prstMaterial="legacyMatte">
            <a:bevelT w="13500" h="13500" prst="angle"/>
            <a:bevelB w="13500" h="13500" prst="angle"/>
            <a:extrusionClr>
              <a:srgbClr val="FFFFCC"/>
            </a:extrusionClr>
          </a:sp3d>
        </p:spPr>
        <p:txBody>
          <a:bodyPr wrap="none" anchor="ctr">
            <a:flatTx/>
          </a:bodyPr>
          <a:lstStyle/>
          <a:p>
            <a:endParaRPr lang="ru-RU"/>
          </a:p>
        </p:txBody>
      </p:sp>
      <p:sp>
        <p:nvSpPr>
          <p:cNvPr id="13355" name="Text Box 43"/>
          <p:cNvSpPr txBox="1">
            <a:spLocks noChangeArrowheads="1"/>
          </p:cNvSpPr>
          <p:nvPr/>
        </p:nvSpPr>
        <p:spPr bwMode="auto">
          <a:xfrm>
            <a:off x="4787900" y="6021388"/>
            <a:ext cx="4356100" cy="366712"/>
          </a:xfrm>
          <a:prstGeom prst="rect">
            <a:avLst/>
          </a:prstGeom>
          <a:noFill/>
          <a:ln w="9525">
            <a:noFill/>
            <a:miter lim="800000"/>
            <a:headEnd/>
            <a:tailEnd/>
          </a:ln>
          <a:effectLst/>
        </p:spPr>
        <p:txBody>
          <a:bodyPr>
            <a:spAutoFit/>
          </a:bodyPr>
          <a:lstStyle/>
          <a:p>
            <a:pPr algn="l">
              <a:spcBef>
                <a:spcPct val="50000"/>
              </a:spcBef>
            </a:pPr>
            <a:r>
              <a:rPr lang="ru-RU" b="1">
                <a:solidFill>
                  <a:srgbClr val="336600"/>
                </a:solidFill>
                <a:latin typeface="Times New Roman" pitchFamily="18" charset="0"/>
              </a:rPr>
              <a:t>Смысл предложения только упрощает-</a:t>
            </a:r>
          </a:p>
        </p:txBody>
      </p:sp>
      <p:sp>
        <p:nvSpPr>
          <p:cNvPr id="13356" name="Text Box 44"/>
          <p:cNvSpPr txBox="1">
            <a:spLocks noChangeArrowheads="1"/>
          </p:cNvSpPr>
          <p:nvPr/>
        </p:nvSpPr>
        <p:spPr bwMode="auto">
          <a:xfrm>
            <a:off x="4643438" y="6216650"/>
            <a:ext cx="4500562" cy="641350"/>
          </a:xfrm>
          <a:prstGeom prst="rect">
            <a:avLst/>
          </a:prstGeom>
          <a:noFill/>
          <a:ln w="9525">
            <a:noFill/>
            <a:miter lim="800000"/>
            <a:headEnd/>
            <a:tailEnd/>
          </a:ln>
          <a:effectLst/>
        </p:spPr>
        <p:txBody>
          <a:bodyPr>
            <a:spAutoFit/>
          </a:bodyPr>
          <a:lstStyle/>
          <a:p>
            <a:pPr algn="l"/>
            <a:r>
              <a:rPr lang="ru-RU" b="1">
                <a:solidFill>
                  <a:schemeClr val="accent2"/>
                </a:solidFill>
                <a:latin typeface="Times New Roman" pitchFamily="18" charset="0"/>
              </a:rPr>
              <a:t>  </a:t>
            </a:r>
            <a:r>
              <a:rPr lang="ru-RU" b="1">
                <a:solidFill>
                  <a:srgbClr val="336600"/>
                </a:solidFill>
                <a:latin typeface="Times New Roman" pitchFamily="18" charset="0"/>
              </a:rPr>
              <a:t>ся. Значит, «является произведением» </a:t>
            </a:r>
          </a:p>
          <a:p>
            <a:pPr algn="l"/>
            <a:r>
              <a:rPr lang="ru-RU" b="1">
                <a:solidFill>
                  <a:srgbClr val="336600"/>
                </a:solidFill>
                <a:latin typeface="Times New Roman" pitchFamily="18" charset="0"/>
              </a:rPr>
              <a:t>   - </a:t>
            </a:r>
            <a:r>
              <a:rPr lang="ru-RU" b="1" u="sng">
                <a:solidFill>
                  <a:srgbClr val="336600"/>
                </a:solidFill>
                <a:latin typeface="Times New Roman" pitchFamily="18" charset="0"/>
              </a:rPr>
              <a:t>составное именное</a:t>
            </a:r>
            <a:r>
              <a:rPr lang="ru-RU" b="1">
                <a:solidFill>
                  <a:srgbClr val="336600"/>
                </a:solidFill>
                <a:latin typeface="Times New Roman" pitchFamily="18" charset="0"/>
              </a:rPr>
              <a:t> сказуемое</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23"/>
                                        </p:tgtEl>
                                        <p:attrNameLst>
                                          <p:attrName>style.visibility</p:attrName>
                                        </p:attrNameLst>
                                      </p:cBhvr>
                                      <p:to>
                                        <p:strVal val="visible"/>
                                      </p:to>
                                    </p:set>
                                    <p:anim calcmode="lin" valueType="num">
                                      <p:cBhvr>
                                        <p:cTn id="7" dur="500" fill="hold"/>
                                        <p:tgtEl>
                                          <p:spTgt spid="13323"/>
                                        </p:tgtEl>
                                        <p:attrNameLst>
                                          <p:attrName>ppt_w</p:attrName>
                                        </p:attrNameLst>
                                      </p:cBhvr>
                                      <p:tavLst>
                                        <p:tav tm="0">
                                          <p:val>
                                            <p:fltVal val="0"/>
                                          </p:val>
                                        </p:tav>
                                        <p:tav tm="100000">
                                          <p:val>
                                            <p:strVal val="#ppt_w"/>
                                          </p:val>
                                        </p:tav>
                                      </p:tavLst>
                                    </p:anim>
                                    <p:anim calcmode="lin" valueType="num">
                                      <p:cBhvr>
                                        <p:cTn id="8" dur="500" fill="hold"/>
                                        <p:tgtEl>
                                          <p:spTgt spid="13323"/>
                                        </p:tgtEl>
                                        <p:attrNameLst>
                                          <p:attrName>ppt_h</p:attrName>
                                        </p:attrNameLst>
                                      </p:cBhvr>
                                      <p:tavLst>
                                        <p:tav tm="0">
                                          <p:val>
                                            <p:fltVal val="0"/>
                                          </p:val>
                                        </p:tav>
                                        <p:tav tm="100000">
                                          <p:val>
                                            <p:strVal val="#ppt_h"/>
                                          </p:val>
                                        </p:tav>
                                      </p:tavLst>
                                    </p:anim>
                                    <p:animEffect transition="in" filter="fade">
                                      <p:cBhvr>
                                        <p:cTn id="9" dur="500"/>
                                        <p:tgtEl>
                                          <p:spTgt spid="13323"/>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13324">
                                            <p:txEl>
                                              <p:pRg st="0" end="0"/>
                                            </p:txEl>
                                          </p:spTgt>
                                        </p:tgtEl>
                                        <p:attrNameLst>
                                          <p:attrName>style.visibility</p:attrName>
                                        </p:attrNameLst>
                                      </p:cBhvr>
                                      <p:to>
                                        <p:strVal val="visible"/>
                                      </p:to>
                                    </p:set>
                                    <p:animEffect transition="in" filter="fade">
                                      <p:cBhvr>
                                        <p:cTn id="14" dur="385" decel="100000"/>
                                        <p:tgtEl>
                                          <p:spTgt spid="13324">
                                            <p:txEl>
                                              <p:pRg st="0" end="0"/>
                                            </p:txEl>
                                          </p:spTgt>
                                        </p:tgtEl>
                                      </p:cBhvr>
                                    </p:animEffect>
                                    <p:animScale>
                                      <p:cBhvr>
                                        <p:cTn id="15" dur="385" decel="100000"/>
                                        <p:tgtEl>
                                          <p:spTgt spid="13324">
                                            <p:txEl>
                                              <p:pRg st="0" end="0"/>
                                            </p:txEl>
                                          </p:spTgt>
                                        </p:tgtEl>
                                      </p:cBhvr>
                                      <p:from x="10000" y="10000"/>
                                      <p:to x="200000" y="450000"/>
                                    </p:animScale>
                                    <p:animScale>
                                      <p:cBhvr>
                                        <p:cTn id="16" dur="615" accel="100000" fill="hold">
                                          <p:stCondLst>
                                            <p:cond delay="385"/>
                                          </p:stCondLst>
                                        </p:cTn>
                                        <p:tgtEl>
                                          <p:spTgt spid="13324">
                                            <p:txEl>
                                              <p:pRg st="0" end="0"/>
                                            </p:txEl>
                                          </p:spTgt>
                                        </p:tgtEl>
                                      </p:cBhvr>
                                      <p:from x="200000" y="450000"/>
                                      <p:to x="100000" y="100000"/>
                                    </p:animScale>
                                    <p:set>
                                      <p:cBhvr>
                                        <p:cTn id="17" dur="385" fill="hold"/>
                                        <p:tgtEl>
                                          <p:spTgt spid="13324">
                                            <p:txEl>
                                              <p:pRg st="0" end="0"/>
                                            </p:txEl>
                                          </p:spTgt>
                                        </p:tgtEl>
                                        <p:attrNameLst>
                                          <p:attrName>ppt_x</p:attrName>
                                        </p:attrNameLst>
                                      </p:cBhvr>
                                      <p:to>
                                        <p:strVal val="(0.5)"/>
                                      </p:to>
                                    </p:set>
                                    <p:anim from="(0.5)" to="(#ppt_x)" calcmode="lin" valueType="num">
                                      <p:cBhvr>
                                        <p:cTn id="18" dur="615" accel="100000" fill="hold">
                                          <p:stCondLst>
                                            <p:cond delay="385"/>
                                          </p:stCondLst>
                                        </p:cTn>
                                        <p:tgtEl>
                                          <p:spTgt spid="13324">
                                            <p:txEl>
                                              <p:pRg st="0" end="0"/>
                                            </p:txEl>
                                          </p:spTgt>
                                        </p:tgtEl>
                                        <p:attrNameLst>
                                          <p:attrName>ppt_x</p:attrName>
                                        </p:attrNameLst>
                                      </p:cBhvr>
                                    </p:anim>
                                    <p:set>
                                      <p:cBhvr>
                                        <p:cTn id="19" dur="385" fill="hold"/>
                                        <p:tgtEl>
                                          <p:spTgt spid="13324">
                                            <p:txEl>
                                              <p:pRg st="0" end="0"/>
                                            </p:txEl>
                                          </p:spTgt>
                                        </p:tgtEl>
                                        <p:attrNameLst>
                                          <p:attrName>ppt_y</p:attrName>
                                        </p:attrNameLst>
                                      </p:cBhvr>
                                      <p:to>
                                        <p:strVal val="(#ppt_y+0.4)"/>
                                      </p:to>
                                    </p:set>
                                    <p:anim from="(#ppt_y+0.4)" to="(#ppt_y)" calcmode="lin" valueType="num">
                                      <p:cBhvr>
                                        <p:cTn id="20" dur="615" accel="100000" fill="hold">
                                          <p:stCondLst>
                                            <p:cond delay="385"/>
                                          </p:stCondLst>
                                        </p:cTn>
                                        <p:tgtEl>
                                          <p:spTgt spid="13324">
                                            <p:txEl>
                                              <p:pRg st="0" end="0"/>
                                            </p:txEl>
                                          </p:spTgt>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3325"/>
                                        </p:tgtEl>
                                        <p:attrNameLst>
                                          <p:attrName>style.visibility</p:attrName>
                                        </p:attrNameLst>
                                      </p:cBhvr>
                                      <p:to>
                                        <p:strVal val="visible"/>
                                      </p:to>
                                    </p:set>
                                    <p:anim calcmode="lin" valueType="num">
                                      <p:cBhvr>
                                        <p:cTn id="25" dur="500" fill="hold"/>
                                        <p:tgtEl>
                                          <p:spTgt spid="13325"/>
                                        </p:tgtEl>
                                        <p:attrNameLst>
                                          <p:attrName>ppt_w</p:attrName>
                                        </p:attrNameLst>
                                      </p:cBhvr>
                                      <p:tavLst>
                                        <p:tav tm="0">
                                          <p:val>
                                            <p:fltVal val="0"/>
                                          </p:val>
                                        </p:tav>
                                        <p:tav tm="100000">
                                          <p:val>
                                            <p:strVal val="#ppt_w"/>
                                          </p:val>
                                        </p:tav>
                                      </p:tavLst>
                                    </p:anim>
                                    <p:anim calcmode="lin" valueType="num">
                                      <p:cBhvr>
                                        <p:cTn id="26" dur="500" fill="hold"/>
                                        <p:tgtEl>
                                          <p:spTgt spid="13325"/>
                                        </p:tgtEl>
                                        <p:attrNameLst>
                                          <p:attrName>ppt_h</p:attrName>
                                        </p:attrNameLst>
                                      </p:cBhvr>
                                      <p:tavLst>
                                        <p:tav tm="0">
                                          <p:val>
                                            <p:fltVal val="0"/>
                                          </p:val>
                                        </p:tav>
                                        <p:tav tm="100000">
                                          <p:val>
                                            <p:strVal val="#ppt_h"/>
                                          </p:val>
                                        </p:tav>
                                      </p:tavLst>
                                    </p:anim>
                                    <p:animEffect transition="in" filter="fade">
                                      <p:cBhvr>
                                        <p:cTn id="27" dur="500"/>
                                        <p:tgtEl>
                                          <p:spTgt spid="13325"/>
                                        </p:tgtEl>
                                      </p:cBhvr>
                                    </p:animEffect>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grpId="0" nodeType="clickEffect">
                                  <p:stCondLst>
                                    <p:cond delay="0"/>
                                  </p:stCondLst>
                                  <p:iterate type="lt">
                                    <p:tmPct val="10000"/>
                                  </p:iterate>
                                  <p:childTnLst>
                                    <p:set>
                                      <p:cBhvr>
                                        <p:cTn id="31" dur="1" fill="hold">
                                          <p:stCondLst>
                                            <p:cond delay="0"/>
                                          </p:stCondLst>
                                        </p:cTn>
                                        <p:tgtEl>
                                          <p:spTgt spid="13326"/>
                                        </p:tgtEl>
                                        <p:attrNameLst>
                                          <p:attrName>style.visibility</p:attrName>
                                        </p:attrNameLst>
                                      </p:cBhvr>
                                      <p:to>
                                        <p:strVal val="visible"/>
                                      </p:to>
                                    </p:set>
                                    <p:animEffect transition="in" filter="fade">
                                      <p:cBhvr>
                                        <p:cTn id="32" dur="500"/>
                                        <p:tgtEl>
                                          <p:spTgt spid="13326"/>
                                        </p:tgtEl>
                                      </p:cBhvr>
                                    </p:animEffect>
                                    <p:anim calcmode="lin" valueType="num">
                                      <p:cBhvr>
                                        <p:cTn id="33" dur="500" fill="hold"/>
                                        <p:tgtEl>
                                          <p:spTgt spid="13326"/>
                                        </p:tgtEl>
                                        <p:attrNameLst>
                                          <p:attrName>ppt_x</p:attrName>
                                        </p:attrNameLst>
                                      </p:cBhvr>
                                      <p:tavLst>
                                        <p:tav tm="0">
                                          <p:val>
                                            <p:strVal val="#ppt_x-.1"/>
                                          </p:val>
                                        </p:tav>
                                        <p:tav tm="100000">
                                          <p:val>
                                            <p:strVal val="#ppt_x"/>
                                          </p:val>
                                        </p:tav>
                                      </p:tavLst>
                                    </p:anim>
                                    <p:anim calcmode="lin" valueType="num">
                                      <p:cBhvr>
                                        <p:cTn id="34" dur="500" fill="hold"/>
                                        <p:tgtEl>
                                          <p:spTgt spid="13326"/>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327"/>
                                        </p:tgtEl>
                                        <p:attrNameLst>
                                          <p:attrName>style.visibility</p:attrName>
                                        </p:attrNameLst>
                                      </p:cBhvr>
                                      <p:to>
                                        <p:strVal val="visible"/>
                                      </p:to>
                                    </p:set>
                                    <p:animEffect transition="in" filter="wipe(down)">
                                      <p:cBhvr>
                                        <p:cTn id="39" dur="500"/>
                                        <p:tgtEl>
                                          <p:spTgt spid="13327"/>
                                        </p:tgtEl>
                                      </p:cBhvr>
                                    </p:animEffect>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1" fill="hold">
                                          <p:stCondLst>
                                            <p:cond delay="0"/>
                                          </p:stCondLst>
                                        </p:cTn>
                                        <p:tgtEl>
                                          <p:spTgt spid="13328"/>
                                        </p:tgtEl>
                                        <p:attrNameLst>
                                          <p:attrName>style.visibility</p:attrName>
                                        </p:attrNameLst>
                                      </p:cBhvr>
                                      <p:to>
                                        <p:strVal val="visible"/>
                                      </p:to>
                                    </p:set>
                                    <p:animEffect transition="in" filter="fade">
                                      <p:cBhvr>
                                        <p:cTn id="44" dur="500"/>
                                        <p:tgtEl>
                                          <p:spTgt spid="13328"/>
                                        </p:tgtEl>
                                      </p:cBhvr>
                                    </p:animEffect>
                                    <p:anim calcmode="lin" valueType="num">
                                      <p:cBhvr>
                                        <p:cTn id="45" dur="500" fill="hold"/>
                                        <p:tgtEl>
                                          <p:spTgt spid="13328"/>
                                        </p:tgtEl>
                                        <p:attrNameLst>
                                          <p:attrName>ppt_x</p:attrName>
                                        </p:attrNameLst>
                                      </p:cBhvr>
                                      <p:tavLst>
                                        <p:tav tm="0">
                                          <p:val>
                                            <p:strVal val="#ppt_x-.1"/>
                                          </p:val>
                                        </p:tav>
                                        <p:tav tm="100000">
                                          <p:val>
                                            <p:strVal val="#ppt_x"/>
                                          </p:val>
                                        </p:tav>
                                      </p:tavLst>
                                    </p:anim>
                                    <p:anim calcmode="lin" valueType="num">
                                      <p:cBhvr>
                                        <p:cTn id="46" dur="500" fill="hold"/>
                                        <p:tgtEl>
                                          <p:spTgt spid="13328"/>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grpId="0" nodeType="clickEffect">
                                  <p:stCondLst>
                                    <p:cond delay="0"/>
                                  </p:stCondLst>
                                  <p:childTnLst>
                                    <p:set>
                                      <p:cBhvr>
                                        <p:cTn id="50" dur="1" fill="hold">
                                          <p:stCondLst>
                                            <p:cond delay="0"/>
                                          </p:stCondLst>
                                        </p:cTn>
                                        <p:tgtEl>
                                          <p:spTgt spid="13329"/>
                                        </p:tgtEl>
                                        <p:attrNameLst>
                                          <p:attrName>style.visibility</p:attrName>
                                        </p:attrNameLst>
                                      </p:cBhvr>
                                      <p:to>
                                        <p:strVal val="visible"/>
                                      </p:to>
                                    </p:set>
                                    <p:animEffect transition="in" filter="diamond(in)">
                                      <p:cBhvr>
                                        <p:cTn id="51" dur="500"/>
                                        <p:tgtEl>
                                          <p:spTgt spid="13329"/>
                                        </p:tgtEl>
                                      </p:cBhvr>
                                    </p:animEffect>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13330"/>
                                        </p:tgtEl>
                                        <p:attrNameLst>
                                          <p:attrName>style.visibility</p:attrName>
                                        </p:attrNameLst>
                                      </p:cBhvr>
                                      <p:to>
                                        <p:strVal val="visible"/>
                                      </p:to>
                                    </p:set>
                                    <p:animEffect transition="in" filter="fade">
                                      <p:cBhvr>
                                        <p:cTn id="56" dur="500"/>
                                        <p:tgtEl>
                                          <p:spTgt spid="13330"/>
                                        </p:tgtEl>
                                      </p:cBhvr>
                                    </p:animEffect>
                                    <p:anim calcmode="lin" valueType="num">
                                      <p:cBhvr>
                                        <p:cTn id="57" dur="500" fill="hold"/>
                                        <p:tgtEl>
                                          <p:spTgt spid="13330"/>
                                        </p:tgtEl>
                                        <p:attrNameLst>
                                          <p:attrName>ppt_x</p:attrName>
                                        </p:attrNameLst>
                                      </p:cBhvr>
                                      <p:tavLst>
                                        <p:tav tm="0">
                                          <p:val>
                                            <p:strVal val="#ppt_x-.1"/>
                                          </p:val>
                                        </p:tav>
                                        <p:tav tm="100000">
                                          <p:val>
                                            <p:strVal val="#ppt_x"/>
                                          </p:val>
                                        </p:tav>
                                      </p:tavLst>
                                    </p:anim>
                                    <p:anim calcmode="lin" valueType="num">
                                      <p:cBhvr>
                                        <p:cTn id="58" dur="500" fill="hold"/>
                                        <p:tgtEl>
                                          <p:spTgt spid="13330"/>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3331"/>
                                        </p:tgtEl>
                                        <p:attrNameLst>
                                          <p:attrName>style.visibility</p:attrName>
                                        </p:attrNameLst>
                                      </p:cBhvr>
                                      <p:to>
                                        <p:strVal val="visible"/>
                                      </p:to>
                                    </p:set>
                                    <p:animEffect transition="in" filter="strips(downLeft)">
                                      <p:cBhvr>
                                        <p:cTn id="63" dur="500"/>
                                        <p:tgtEl>
                                          <p:spTgt spid="13331"/>
                                        </p:tgtEl>
                                      </p:cBhvr>
                                    </p:animEffect>
                                  </p:childTnLst>
                                </p:cTn>
                              </p:par>
                            </p:childTnLst>
                          </p:cTn>
                        </p:par>
                      </p:childTnLst>
                    </p:cTn>
                  </p:par>
                  <p:par>
                    <p:cTn id="64" fill="hold">
                      <p:stCondLst>
                        <p:cond delay="indefinite"/>
                      </p:stCondLst>
                      <p:childTnLst>
                        <p:par>
                          <p:cTn id="65" fill="hold">
                            <p:stCondLst>
                              <p:cond delay="0"/>
                            </p:stCondLst>
                            <p:childTnLst>
                              <p:par>
                                <p:cTn id="66" presetID="40" presetClass="entr" presetSubtype="0" fill="hold" grpId="0" nodeType="clickEffect">
                                  <p:stCondLst>
                                    <p:cond delay="0"/>
                                  </p:stCondLst>
                                  <p:iterate type="lt">
                                    <p:tmPct val="10000"/>
                                  </p:iterate>
                                  <p:childTnLst>
                                    <p:set>
                                      <p:cBhvr>
                                        <p:cTn id="67" dur="1" fill="hold">
                                          <p:stCondLst>
                                            <p:cond delay="0"/>
                                          </p:stCondLst>
                                        </p:cTn>
                                        <p:tgtEl>
                                          <p:spTgt spid="13332"/>
                                        </p:tgtEl>
                                        <p:attrNameLst>
                                          <p:attrName>style.visibility</p:attrName>
                                        </p:attrNameLst>
                                      </p:cBhvr>
                                      <p:to>
                                        <p:strVal val="visible"/>
                                      </p:to>
                                    </p:set>
                                    <p:animEffect transition="in" filter="fade">
                                      <p:cBhvr>
                                        <p:cTn id="68" dur="500"/>
                                        <p:tgtEl>
                                          <p:spTgt spid="13332"/>
                                        </p:tgtEl>
                                      </p:cBhvr>
                                    </p:animEffect>
                                    <p:anim calcmode="lin" valueType="num">
                                      <p:cBhvr>
                                        <p:cTn id="69" dur="500" fill="hold"/>
                                        <p:tgtEl>
                                          <p:spTgt spid="13332"/>
                                        </p:tgtEl>
                                        <p:attrNameLst>
                                          <p:attrName>ppt_x</p:attrName>
                                        </p:attrNameLst>
                                      </p:cBhvr>
                                      <p:tavLst>
                                        <p:tav tm="0">
                                          <p:val>
                                            <p:strVal val="#ppt_x-.1"/>
                                          </p:val>
                                        </p:tav>
                                        <p:tav tm="100000">
                                          <p:val>
                                            <p:strVal val="#ppt_x"/>
                                          </p:val>
                                        </p:tav>
                                      </p:tavLst>
                                    </p:anim>
                                    <p:anim calcmode="lin" valueType="num">
                                      <p:cBhvr>
                                        <p:cTn id="70" dur="500" fill="hold"/>
                                        <p:tgtEl>
                                          <p:spTgt spid="13332"/>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3333"/>
                                        </p:tgtEl>
                                        <p:attrNameLst>
                                          <p:attrName>style.visibility</p:attrName>
                                        </p:attrNameLst>
                                      </p:cBhvr>
                                      <p:to>
                                        <p:strVal val="visible"/>
                                      </p:to>
                                    </p:set>
                                    <p:animEffect transition="in" filter="wipe(down)">
                                      <p:cBhvr>
                                        <p:cTn id="75" dur="500"/>
                                        <p:tgtEl>
                                          <p:spTgt spid="13333"/>
                                        </p:tgtEl>
                                      </p:cBhvr>
                                    </p:animEffect>
                                  </p:childTnLst>
                                </p:cTn>
                              </p:par>
                            </p:childTnLst>
                          </p:cTn>
                        </p:par>
                      </p:childTnLst>
                    </p:cTn>
                  </p:par>
                  <p:par>
                    <p:cTn id="76" fill="hold">
                      <p:stCondLst>
                        <p:cond delay="indefinite"/>
                      </p:stCondLst>
                      <p:childTnLst>
                        <p:par>
                          <p:cTn id="77" fill="hold">
                            <p:stCondLst>
                              <p:cond delay="0"/>
                            </p:stCondLst>
                            <p:childTnLst>
                              <p:par>
                                <p:cTn id="78" presetID="40" presetClass="entr" presetSubtype="0" fill="hold" nodeType="clickEffect">
                                  <p:stCondLst>
                                    <p:cond delay="0"/>
                                  </p:stCondLst>
                                  <p:iterate type="lt">
                                    <p:tmPct val="10000"/>
                                  </p:iterate>
                                  <p:childTnLst>
                                    <p:set>
                                      <p:cBhvr>
                                        <p:cTn id="79" dur="1" fill="hold">
                                          <p:stCondLst>
                                            <p:cond delay="0"/>
                                          </p:stCondLst>
                                        </p:cTn>
                                        <p:tgtEl>
                                          <p:spTgt spid="13334">
                                            <p:txEl>
                                              <p:pRg st="0" end="0"/>
                                            </p:txEl>
                                          </p:spTgt>
                                        </p:tgtEl>
                                        <p:attrNameLst>
                                          <p:attrName>style.visibility</p:attrName>
                                        </p:attrNameLst>
                                      </p:cBhvr>
                                      <p:to>
                                        <p:strVal val="visible"/>
                                      </p:to>
                                    </p:set>
                                    <p:animEffect transition="in" filter="fade">
                                      <p:cBhvr>
                                        <p:cTn id="80" dur="500"/>
                                        <p:tgtEl>
                                          <p:spTgt spid="13334">
                                            <p:txEl>
                                              <p:pRg st="0" end="0"/>
                                            </p:txEl>
                                          </p:spTgt>
                                        </p:tgtEl>
                                      </p:cBhvr>
                                    </p:animEffect>
                                    <p:anim calcmode="lin" valueType="num">
                                      <p:cBhvr>
                                        <p:cTn id="81" dur="500" fill="hold"/>
                                        <p:tgtEl>
                                          <p:spTgt spid="13334">
                                            <p:txEl>
                                              <p:pRg st="0" end="0"/>
                                            </p:txEl>
                                          </p:spTgt>
                                        </p:tgtEl>
                                        <p:attrNameLst>
                                          <p:attrName>ppt_x</p:attrName>
                                        </p:attrNameLst>
                                      </p:cBhvr>
                                      <p:tavLst>
                                        <p:tav tm="0">
                                          <p:val>
                                            <p:strVal val="#ppt_x-.1"/>
                                          </p:val>
                                        </p:tav>
                                        <p:tav tm="100000">
                                          <p:val>
                                            <p:strVal val="#ppt_x"/>
                                          </p:val>
                                        </p:tav>
                                      </p:tavLst>
                                    </p:anim>
                                    <p:anim calcmode="lin" valueType="num">
                                      <p:cBhvr>
                                        <p:cTn id="82" dur="500" fill="hold"/>
                                        <p:tgtEl>
                                          <p:spTgt spid="133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13335"/>
                                        </p:tgtEl>
                                        <p:attrNameLst>
                                          <p:attrName>style.visibility</p:attrName>
                                        </p:attrNameLst>
                                      </p:cBhvr>
                                      <p:to>
                                        <p:strVal val="visible"/>
                                      </p:to>
                                    </p:set>
                                    <p:animEffect transition="in" filter="wipe(down)">
                                      <p:cBhvr>
                                        <p:cTn id="87" dur="500"/>
                                        <p:tgtEl>
                                          <p:spTgt spid="13335"/>
                                        </p:tgtEl>
                                      </p:cBhvr>
                                    </p:animEffect>
                                  </p:childTnLst>
                                </p:cTn>
                              </p:par>
                            </p:childTnLst>
                          </p:cTn>
                        </p:par>
                      </p:childTnLst>
                    </p:cTn>
                  </p:par>
                  <p:par>
                    <p:cTn id="88" fill="hold">
                      <p:stCondLst>
                        <p:cond delay="indefinite"/>
                      </p:stCondLst>
                      <p:childTnLst>
                        <p:par>
                          <p:cTn id="89" fill="hold">
                            <p:stCondLst>
                              <p:cond delay="0"/>
                            </p:stCondLst>
                            <p:childTnLst>
                              <p:par>
                                <p:cTn id="90" presetID="8" presetClass="entr" presetSubtype="16" fill="hold" grpId="0" nodeType="clickEffect">
                                  <p:stCondLst>
                                    <p:cond delay="0"/>
                                  </p:stCondLst>
                                  <p:childTnLst>
                                    <p:set>
                                      <p:cBhvr>
                                        <p:cTn id="91" dur="1" fill="hold">
                                          <p:stCondLst>
                                            <p:cond delay="0"/>
                                          </p:stCondLst>
                                        </p:cTn>
                                        <p:tgtEl>
                                          <p:spTgt spid="13336"/>
                                        </p:tgtEl>
                                        <p:attrNameLst>
                                          <p:attrName>style.visibility</p:attrName>
                                        </p:attrNameLst>
                                      </p:cBhvr>
                                      <p:to>
                                        <p:strVal val="visible"/>
                                      </p:to>
                                    </p:set>
                                    <p:animEffect transition="in" filter="diamond(in)">
                                      <p:cBhvr>
                                        <p:cTn id="92" dur="500"/>
                                        <p:tgtEl>
                                          <p:spTgt spid="13336"/>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13337">
                                            <p:txEl>
                                              <p:pRg st="0" end="0"/>
                                            </p:txEl>
                                          </p:spTgt>
                                        </p:tgtEl>
                                        <p:attrNameLst>
                                          <p:attrName>style.visibility</p:attrName>
                                        </p:attrNameLst>
                                      </p:cBhvr>
                                      <p:to>
                                        <p:strVal val="visible"/>
                                      </p:to>
                                    </p:set>
                                    <p:animEffect transition="in" filter="wipe(down)">
                                      <p:cBhvr>
                                        <p:cTn id="97" dur="500"/>
                                        <p:tgtEl>
                                          <p:spTgt spid="13337">
                                            <p:txEl>
                                              <p:pRg st="0" end="0"/>
                                            </p:tx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13337">
                                            <p:txEl>
                                              <p:pRg st="1" end="1"/>
                                            </p:txEl>
                                          </p:spTgt>
                                        </p:tgtEl>
                                        <p:attrNameLst>
                                          <p:attrName>style.visibility</p:attrName>
                                        </p:attrNameLst>
                                      </p:cBhvr>
                                      <p:to>
                                        <p:strVal val="visible"/>
                                      </p:to>
                                    </p:set>
                                    <p:animEffect transition="in" filter="wipe(down)">
                                      <p:cBhvr>
                                        <p:cTn id="100" dur="500"/>
                                        <p:tgtEl>
                                          <p:spTgt spid="13337">
                                            <p:txEl>
                                              <p:pRg st="1" end="1"/>
                                            </p:tx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13337">
                                            <p:txEl>
                                              <p:pRg st="2" end="2"/>
                                            </p:txEl>
                                          </p:spTgt>
                                        </p:tgtEl>
                                        <p:attrNameLst>
                                          <p:attrName>style.visibility</p:attrName>
                                        </p:attrNameLst>
                                      </p:cBhvr>
                                      <p:to>
                                        <p:strVal val="visible"/>
                                      </p:to>
                                    </p:set>
                                    <p:animEffect transition="in" filter="wipe(down)">
                                      <p:cBhvr>
                                        <p:cTn id="103" dur="500"/>
                                        <p:tgtEl>
                                          <p:spTgt spid="13337">
                                            <p:txEl>
                                              <p:pRg st="2" end="2"/>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 presetClass="exit" presetSubtype="4" fill="hold" nodeType="clickEffect">
                                  <p:stCondLst>
                                    <p:cond delay="0"/>
                                  </p:stCondLst>
                                  <p:childTnLst>
                                    <p:anim calcmode="lin" valueType="num">
                                      <p:cBhvr additive="base">
                                        <p:cTn id="107" dur="500"/>
                                        <p:tgtEl>
                                          <p:spTgt spid="13337">
                                            <p:txEl>
                                              <p:pRg st="2" end="2"/>
                                            </p:txEl>
                                          </p:spTgt>
                                        </p:tgtEl>
                                        <p:attrNameLst>
                                          <p:attrName>ppt_x</p:attrName>
                                        </p:attrNameLst>
                                      </p:cBhvr>
                                      <p:tavLst>
                                        <p:tav tm="0">
                                          <p:val>
                                            <p:strVal val="ppt_x"/>
                                          </p:val>
                                        </p:tav>
                                        <p:tav tm="100000">
                                          <p:val>
                                            <p:strVal val="ppt_x"/>
                                          </p:val>
                                        </p:tav>
                                      </p:tavLst>
                                    </p:anim>
                                    <p:anim calcmode="lin" valueType="num">
                                      <p:cBhvr additive="base">
                                        <p:cTn id="108" dur="500"/>
                                        <p:tgtEl>
                                          <p:spTgt spid="13337">
                                            <p:txEl>
                                              <p:pRg st="2" end="2"/>
                                            </p:txEl>
                                          </p:spTgt>
                                        </p:tgtEl>
                                        <p:attrNameLst>
                                          <p:attrName>ppt_y</p:attrName>
                                        </p:attrNameLst>
                                      </p:cBhvr>
                                      <p:tavLst>
                                        <p:tav tm="0">
                                          <p:val>
                                            <p:strVal val="ppt_y"/>
                                          </p:val>
                                        </p:tav>
                                        <p:tav tm="100000">
                                          <p:val>
                                            <p:strVal val="1+ppt_h/2"/>
                                          </p:val>
                                        </p:tav>
                                      </p:tavLst>
                                    </p:anim>
                                    <p:set>
                                      <p:cBhvr>
                                        <p:cTn id="109" dur="1" fill="hold">
                                          <p:stCondLst>
                                            <p:cond delay="499"/>
                                          </p:stCondLst>
                                        </p:cTn>
                                        <p:tgtEl>
                                          <p:spTgt spid="13337">
                                            <p:txEl>
                                              <p:pRg st="2" end="2"/>
                                            </p:txEl>
                                          </p:spTgt>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22" presetClass="entr" presetSubtype="4" fill="hold" grpId="0" nodeType="clickEffect">
                                  <p:stCondLst>
                                    <p:cond delay="0"/>
                                  </p:stCondLst>
                                  <p:childTnLst>
                                    <p:set>
                                      <p:cBhvr>
                                        <p:cTn id="113" dur="1" fill="hold">
                                          <p:stCondLst>
                                            <p:cond delay="0"/>
                                          </p:stCondLst>
                                        </p:cTn>
                                        <p:tgtEl>
                                          <p:spTgt spid="13338"/>
                                        </p:tgtEl>
                                        <p:attrNameLst>
                                          <p:attrName>style.visibility</p:attrName>
                                        </p:attrNameLst>
                                      </p:cBhvr>
                                      <p:to>
                                        <p:strVal val="visible"/>
                                      </p:to>
                                    </p:set>
                                    <p:animEffect transition="in" filter="wipe(down)">
                                      <p:cBhvr>
                                        <p:cTn id="114" dur="500"/>
                                        <p:tgtEl>
                                          <p:spTgt spid="13338"/>
                                        </p:tgtEl>
                                      </p:cBhvr>
                                    </p:animEffect>
                                  </p:childTnLst>
                                </p:cTn>
                              </p:par>
                            </p:childTnLst>
                          </p:cTn>
                        </p:par>
                      </p:childTnLst>
                    </p:cTn>
                  </p:par>
                  <p:par>
                    <p:cTn id="115" fill="hold">
                      <p:stCondLst>
                        <p:cond delay="indefinite"/>
                      </p:stCondLst>
                      <p:childTnLst>
                        <p:par>
                          <p:cTn id="116" fill="hold">
                            <p:stCondLst>
                              <p:cond delay="0"/>
                            </p:stCondLst>
                            <p:childTnLst>
                              <p:par>
                                <p:cTn id="117" presetID="40" presetClass="entr" presetSubtype="0" fill="hold" nodeType="clickEffect">
                                  <p:stCondLst>
                                    <p:cond delay="0"/>
                                  </p:stCondLst>
                                  <p:iterate type="lt">
                                    <p:tmPct val="10000"/>
                                  </p:iterate>
                                  <p:childTnLst>
                                    <p:set>
                                      <p:cBhvr>
                                        <p:cTn id="118" dur="1" fill="hold">
                                          <p:stCondLst>
                                            <p:cond delay="0"/>
                                          </p:stCondLst>
                                        </p:cTn>
                                        <p:tgtEl>
                                          <p:spTgt spid="13344">
                                            <p:txEl>
                                              <p:pRg st="0" end="0"/>
                                            </p:txEl>
                                          </p:spTgt>
                                        </p:tgtEl>
                                        <p:attrNameLst>
                                          <p:attrName>style.visibility</p:attrName>
                                        </p:attrNameLst>
                                      </p:cBhvr>
                                      <p:to>
                                        <p:strVal val="visible"/>
                                      </p:to>
                                    </p:set>
                                    <p:animEffect transition="in" filter="fade">
                                      <p:cBhvr>
                                        <p:cTn id="119" dur="500"/>
                                        <p:tgtEl>
                                          <p:spTgt spid="13344">
                                            <p:txEl>
                                              <p:pRg st="0" end="0"/>
                                            </p:txEl>
                                          </p:spTgt>
                                        </p:tgtEl>
                                      </p:cBhvr>
                                    </p:animEffect>
                                    <p:anim calcmode="lin" valueType="num">
                                      <p:cBhvr>
                                        <p:cTn id="120" dur="500" fill="hold"/>
                                        <p:tgtEl>
                                          <p:spTgt spid="13344">
                                            <p:txEl>
                                              <p:pRg st="0" end="0"/>
                                            </p:txEl>
                                          </p:spTgt>
                                        </p:tgtEl>
                                        <p:attrNameLst>
                                          <p:attrName>ppt_x</p:attrName>
                                        </p:attrNameLst>
                                      </p:cBhvr>
                                      <p:tavLst>
                                        <p:tav tm="0">
                                          <p:val>
                                            <p:strVal val="#ppt_x-.1"/>
                                          </p:val>
                                        </p:tav>
                                        <p:tav tm="100000">
                                          <p:val>
                                            <p:strVal val="#ppt_x"/>
                                          </p:val>
                                        </p:tav>
                                      </p:tavLst>
                                    </p:anim>
                                    <p:anim calcmode="lin" valueType="num">
                                      <p:cBhvr>
                                        <p:cTn id="121" dur="500" fill="hold"/>
                                        <p:tgtEl>
                                          <p:spTgt spid="133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2" presetClass="entr" presetSubtype="4" fill="hold" grpId="0" nodeType="clickEffect">
                                  <p:stCondLst>
                                    <p:cond delay="0"/>
                                  </p:stCondLst>
                                  <p:childTnLst>
                                    <p:set>
                                      <p:cBhvr>
                                        <p:cTn id="125" dur="1" fill="hold">
                                          <p:stCondLst>
                                            <p:cond delay="0"/>
                                          </p:stCondLst>
                                        </p:cTn>
                                        <p:tgtEl>
                                          <p:spTgt spid="13339"/>
                                        </p:tgtEl>
                                        <p:attrNameLst>
                                          <p:attrName>style.visibility</p:attrName>
                                        </p:attrNameLst>
                                      </p:cBhvr>
                                      <p:to>
                                        <p:strVal val="visible"/>
                                      </p:to>
                                    </p:set>
                                    <p:animEffect transition="in" filter="wipe(down)">
                                      <p:cBhvr>
                                        <p:cTn id="126" dur="500"/>
                                        <p:tgtEl>
                                          <p:spTgt spid="13339"/>
                                        </p:tgtEl>
                                      </p:cBhvr>
                                    </p:animEffect>
                                  </p:childTnLst>
                                </p:cTn>
                              </p:par>
                            </p:childTnLst>
                          </p:cTn>
                        </p:par>
                      </p:childTnLst>
                    </p:cTn>
                  </p:par>
                  <p:par>
                    <p:cTn id="127" fill="hold">
                      <p:stCondLst>
                        <p:cond delay="indefinite"/>
                      </p:stCondLst>
                      <p:childTnLst>
                        <p:par>
                          <p:cTn id="128" fill="hold">
                            <p:stCondLst>
                              <p:cond delay="0"/>
                            </p:stCondLst>
                            <p:childTnLst>
                              <p:par>
                                <p:cTn id="129" presetID="8" presetClass="entr" presetSubtype="16" fill="hold" grpId="0" nodeType="clickEffect">
                                  <p:stCondLst>
                                    <p:cond delay="0"/>
                                  </p:stCondLst>
                                  <p:childTnLst>
                                    <p:set>
                                      <p:cBhvr>
                                        <p:cTn id="130" dur="1" fill="hold">
                                          <p:stCondLst>
                                            <p:cond delay="0"/>
                                          </p:stCondLst>
                                        </p:cTn>
                                        <p:tgtEl>
                                          <p:spTgt spid="13340"/>
                                        </p:tgtEl>
                                        <p:attrNameLst>
                                          <p:attrName>style.visibility</p:attrName>
                                        </p:attrNameLst>
                                      </p:cBhvr>
                                      <p:to>
                                        <p:strVal val="visible"/>
                                      </p:to>
                                    </p:set>
                                    <p:animEffect transition="in" filter="diamond(in)">
                                      <p:cBhvr>
                                        <p:cTn id="131" dur="500"/>
                                        <p:tgtEl>
                                          <p:spTgt spid="13340"/>
                                        </p:tgtEl>
                                      </p:cBhvr>
                                    </p:animEffect>
                                  </p:childTnLst>
                                </p:cTn>
                              </p:par>
                            </p:childTnLst>
                          </p:cTn>
                        </p:par>
                      </p:childTnLst>
                    </p:cTn>
                  </p:par>
                  <p:par>
                    <p:cTn id="132" fill="hold">
                      <p:stCondLst>
                        <p:cond delay="indefinite"/>
                      </p:stCondLst>
                      <p:childTnLst>
                        <p:par>
                          <p:cTn id="133" fill="hold">
                            <p:stCondLst>
                              <p:cond delay="0"/>
                            </p:stCondLst>
                            <p:childTnLst>
                              <p:par>
                                <p:cTn id="134" presetID="40" presetClass="entr" presetSubtype="0" fill="hold" nodeType="clickEffect">
                                  <p:stCondLst>
                                    <p:cond delay="0"/>
                                  </p:stCondLst>
                                  <p:iterate type="lt">
                                    <p:tmPct val="10000"/>
                                  </p:iterate>
                                  <p:childTnLst>
                                    <p:set>
                                      <p:cBhvr>
                                        <p:cTn id="135" dur="1" fill="hold">
                                          <p:stCondLst>
                                            <p:cond delay="0"/>
                                          </p:stCondLst>
                                        </p:cTn>
                                        <p:tgtEl>
                                          <p:spTgt spid="13342">
                                            <p:txEl>
                                              <p:pRg st="0" end="0"/>
                                            </p:txEl>
                                          </p:spTgt>
                                        </p:tgtEl>
                                        <p:attrNameLst>
                                          <p:attrName>style.visibility</p:attrName>
                                        </p:attrNameLst>
                                      </p:cBhvr>
                                      <p:to>
                                        <p:strVal val="visible"/>
                                      </p:to>
                                    </p:set>
                                    <p:animEffect transition="in" filter="fade">
                                      <p:cBhvr>
                                        <p:cTn id="136" dur="500"/>
                                        <p:tgtEl>
                                          <p:spTgt spid="13342">
                                            <p:txEl>
                                              <p:pRg st="0" end="0"/>
                                            </p:txEl>
                                          </p:spTgt>
                                        </p:tgtEl>
                                      </p:cBhvr>
                                    </p:animEffect>
                                    <p:anim calcmode="lin" valueType="num">
                                      <p:cBhvr>
                                        <p:cTn id="137" dur="500" fill="hold"/>
                                        <p:tgtEl>
                                          <p:spTgt spid="13342">
                                            <p:txEl>
                                              <p:pRg st="0" end="0"/>
                                            </p:txEl>
                                          </p:spTgt>
                                        </p:tgtEl>
                                        <p:attrNameLst>
                                          <p:attrName>ppt_x</p:attrName>
                                        </p:attrNameLst>
                                      </p:cBhvr>
                                      <p:tavLst>
                                        <p:tav tm="0">
                                          <p:val>
                                            <p:strVal val="#ppt_x-.1"/>
                                          </p:val>
                                        </p:tav>
                                        <p:tav tm="100000">
                                          <p:val>
                                            <p:strVal val="#ppt_x"/>
                                          </p:val>
                                        </p:tav>
                                      </p:tavLst>
                                    </p:anim>
                                    <p:anim calcmode="lin" valueType="num">
                                      <p:cBhvr>
                                        <p:cTn id="138" dur="500" fill="hold"/>
                                        <p:tgtEl>
                                          <p:spTgt spid="133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40" presetClass="entr" presetSubtype="0" fill="hold" nodeType="clickEffect">
                                  <p:stCondLst>
                                    <p:cond delay="0"/>
                                  </p:stCondLst>
                                  <p:iterate type="lt">
                                    <p:tmPct val="10000"/>
                                  </p:iterate>
                                  <p:childTnLst>
                                    <p:set>
                                      <p:cBhvr>
                                        <p:cTn id="142" dur="1" fill="hold">
                                          <p:stCondLst>
                                            <p:cond delay="0"/>
                                          </p:stCondLst>
                                        </p:cTn>
                                        <p:tgtEl>
                                          <p:spTgt spid="13343">
                                            <p:txEl>
                                              <p:pRg st="0" end="0"/>
                                            </p:txEl>
                                          </p:spTgt>
                                        </p:tgtEl>
                                        <p:attrNameLst>
                                          <p:attrName>style.visibility</p:attrName>
                                        </p:attrNameLst>
                                      </p:cBhvr>
                                      <p:to>
                                        <p:strVal val="visible"/>
                                      </p:to>
                                    </p:set>
                                    <p:animEffect transition="in" filter="fade">
                                      <p:cBhvr>
                                        <p:cTn id="143" dur="500"/>
                                        <p:tgtEl>
                                          <p:spTgt spid="13343">
                                            <p:txEl>
                                              <p:pRg st="0" end="0"/>
                                            </p:txEl>
                                          </p:spTgt>
                                        </p:tgtEl>
                                      </p:cBhvr>
                                    </p:animEffect>
                                    <p:anim calcmode="lin" valueType="num">
                                      <p:cBhvr>
                                        <p:cTn id="144" dur="500" fill="hold"/>
                                        <p:tgtEl>
                                          <p:spTgt spid="13343">
                                            <p:txEl>
                                              <p:pRg st="0" end="0"/>
                                            </p:txEl>
                                          </p:spTgt>
                                        </p:tgtEl>
                                        <p:attrNameLst>
                                          <p:attrName>ppt_x</p:attrName>
                                        </p:attrNameLst>
                                      </p:cBhvr>
                                      <p:tavLst>
                                        <p:tav tm="0">
                                          <p:val>
                                            <p:strVal val="#ppt_x-.1"/>
                                          </p:val>
                                        </p:tav>
                                        <p:tav tm="100000">
                                          <p:val>
                                            <p:strVal val="#ppt_x"/>
                                          </p:val>
                                        </p:tav>
                                      </p:tavLst>
                                    </p:anim>
                                    <p:anim calcmode="lin" valueType="num">
                                      <p:cBhvr>
                                        <p:cTn id="145" dur="500" fill="hold"/>
                                        <p:tgtEl>
                                          <p:spTgt spid="133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40" presetClass="entr" presetSubtype="0" fill="hold" nodeType="clickEffect">
                                  <p:stCondLst>
                                    <p:cond delay="0"/>
                                  </p:stCondLst>
                                  <p:iterate type="lt">
                                    <p:tmPct val="10000"/>
                                  </p:iterate>
                                  <p:childTnLst>
                                    <p:set>
                                      <p:cBhvr>
                                        <p:cTn id="149" dur="1" fill="hold">
                                          <p:stCondLst>
                                            <p:cond delay="0"/>
                                          </p:stCondLst>
                                        </p:cTn>
                                        <p:tgtEl>
                                          <p:spTgt spid="13343">
                                            <p:txEl>
                                              <p:pRg st="1" end="1"/>
                                            </p:txEl>
                                          </p:spTgt>
                                        </p:tgtEl>
                                        <p:attrNameLst>
                                          <p:attrName>style.visibility</p:attrName>
                                        </p:attrNameLst>
                                      </p:cBhvr>
                                      <p:to>
                                        <p:strVal val="visible"/>
                                      </p:to>
                                    </p:set>
                                    <p:animEffect transition="in" filter="fade">
                                      <p:cBhvr>
                                        <p:cTn id="150" dur="500"/>
                                        <p:tgtEl>
                                          <p:spTgt spid="13343">
                                            <p:txEl>
                                              <p:pRg st="1" end="1"/>
                                            </p:txEl>
                                          </p:spTgt>
                                        </p:tgtEl>
                                      </p:cBhvr>
                                    </p:animEffect>
                                    <p:anim calcmode="lin" valueType="num">
                                      <p:cBhvr>
                                        <p:cTn id="151" dur="500" fill="hold"/>
                                        <p:tgtEl>
                                          <p:spTgt spid="13343">
                                            <p:txEl>
                                              <p:pRg st="1" end="1"/>
                                            </p:txEl>
                                          </p:spTgt>
                                        </p:tgtEl>
                                        <p:attrNameLst>
                                          <p:attrName>ppt_x</p:attrName>
                                        </p:attrNameLst>
                                      </p:cBhvr>
                                      <p:tavLst>
                                        <p:tav tm="0">
                                          <p:val>
                                            <p:strVal val="#ppt_x-.1"/>
                                          </p:val>
                                        </p:tav>
                                        <p:tav tm="100000">
                                          <p:val>
                                            <p:strVal val="#ppt_x"/>
                                          </p:val>
                                        </p:tav>
                                      </p:tavLst>
                                    </p:anim>
                                    <p:anim calcmode="lin" valueType="num">
                                      <p:cBhvr>
                                        <p:cTn id="152" dur="500" fill="hold"/>
                                        <p:tgtEl>
                                          <p:spTgt spid="133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13345"/>
                                        </p:tgtEl>
                                        <p:attrNameLst>
                                          <p:attrName>style.visibility</p:attrName>
                                        </p:attrNameLst>
                                      </p:cBhvr>
                                      <p:to>
                                        <p:strVal val="visible"/>
                                      </p:to>
                                    </p:set>
                                    <p:animEffect transition="in" filter="wipe(down)">
                                      <p:cBhvr>
                                        <p:cTn id="157" dur="500"/>
                                        <p:tgtEl>
                                          <p:spTgt spid="13345"/>
                                        </p:tgtEl>
                                      </p:cBhvr>
                                    </p:animEffect>
                                  </p:childTnLst>
                                </p:cTn>
                              </p:par>
                            </p:childTnLst>
                          </p:cTn>
                        </p:par>
                      </p:childTnLst>
                    </p:cTn>
                  </p:par>
                  <p:par>
                    <p:cTn id="158" fill="hold">
                      <p:stCondLst>
                        <p:cond delay="indefinite"/>
                      </p:stCondLst>
                      <p:childTnLst>
                        <p:par>
                          <p:cTn id="159" fill="hold">
                            <p:stCondLst>
                              <p:cond delay="0"/>
                            </p:stCondLst>
                            <p:childTnLst>
                              <p:par>
                                <p:cTn id="160" presetID="18" presetClass="entr" presetSubtype="12" fill="hold" grpId="0" nodeType="clickEffect">
                                  <p:stCondLst>
                                    <p:cond delay="0"/>
                                  </p:stCondLst>
                                  <p:childTnLst>
                                    <p:set>
                                      <p:cBhvr>
                                        <p:cTn id="161" dur="1" fill="hold">
                                          <p:stCondLst>
                                            <p:cond delay="0"/>
                                          </p:stCondLst>
                                        </p:cTn>
                                        <p:tgtEl>
                                          <p:spTgt spid="13346"/>
                                        </p:tgtEl>
                                        <p:attrNameLst>
                                          <p:attrName>style.visibility</p:attrName>
                                        </p:attrNameLst>
                                      </p:cBhvr>
                                      <p:to>
                                        <p:strVal val="visible"/>
                                      </p:to>
                                    </p:set>
                                    <p:animEffect transition="in" filter="strips(downLeft)">
                                      <p:cBhvr>
                                        <p:cTn id="162" dur="500"/>
                                        <p:tgtEl>
                                          <p:spTgt spid="13346"/>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13347"/>
                                        </p:tgtEl>
                                        <p:attrNameLst>
                                          <p:attrName>style.visibility</p:attrName>
                                        </p:attrNameLst>
                                      </p:cBhvr>
                                      <p:to>
                                        <p:strVal val="visible"/>
                                      </p:to>
                                    </p:set>
                                    <p:animEffect transition="in" filter="wipe(down)">
                                      <p:cBhvr>
                                        <p:cTn id="167" dur="500"/>
                                        <p:tgtEl>
                                          <p:spTgt spid="13347"/>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4" fill="hold" nodeType="clickEffect">
                                  <p:stCondLst>
                                    <p:cond delay="0"/>
                                  </p:stCondLst>
                                  <p:childTnLst>
                                    <p:set>
                                      <p:cBhvr>
                                        <p:cTn id="171" dur="1" fill="hold">
                                          <p:stCondLst>
                                            <p:cond delay="0"/>
                                          </p:stCondLst>
                                        </p:cTn>
                                        <p:tgtEl>
                                          <p:spTgt spid="13348">
                                            <p:txEl>
                                              <p:pRg st="0" end="0"/>
                                            </p:txEl>
                                          </p:spTgt>
                                        </p:tgtEl>
                                        <p:attrNameLst>
                                          <p:attrName>style.visibility</p:attrName>
                                        </p:attrNameLst>
                                      </p:cBhvr>
                                      <p:to>
                                        <p:strVal val="visible"/>
                                      </p:to>
                                    </p:set>
                                    <p:animEffect transition="in" filter="wipe(down)">
                                      <p:cBhvr>
                                        <p:cTn id="172" dur="500"/>
                                        <p:tgtEl>
                                          <p:spTgt spid="13348">
                                            <p:txEl>
                                              <p:pRg st="0" end="0"/>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4" fill="hold" grpId="0" nodeType="clickEffect">
                                  <p:stCondLst>
                                    <p:cond delay="0"/>
                                  </p:stCondLst>
                                  <p:childTnLst>
                                    <p:set>
                                      <p:cBhvr>
                                        <p:cTn id="176" dur="1" fill="hold">
                                          <p:stCondLst>
                                            <p:cond delay="0"/>
                                          </p:stCondLst>
                                        </p:cTn>
                                        <p:tgtEl>
                                          <p:spTgt spid="13349"/>
                                        </p:tgtEl>
                                        <p:attrNameLst>
                                          <p:attrName>style.visibility</p:attrName>
                                        </p:attrNameLst>
                                      </p:cBhvr>
                                      <p:to>
                                        <p:strVal val="visible"/>
                                      </p:to>
                                    </p:set>
                                    <p:animEffect transition="in" filter="wipe(down)">
                                      <p:cBhvr>
                                        <p:cTn id="177" dur="500"/>
                                        <p:tgtEl>
                                          <p:spTgt spid="13349"/>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4" fill="hold" nodeType="clickEffect">
                                  <p:stCondLst>
                                    <p:cond delay="0"/>
                                  </p:stCondLst>
                                  <p:childTnLst>
                                    <p:set>
                                      <p:cBhvr>
                                        <p:cTn id="181" dur="1" fill="hold">
                                          <p:stCondLst>
                                            <p:cond delay="0"/>
                                          </p:stCondLst>
                                        </p:cTn>
                                        <p:tgtEl>
                                          <p:spTgt spid="13350">
                                            <p:txEl>
                                              <p:pRg st="0" end="0"/>
                                            </p:txEl>
                                          </p:spTgt>
                                        </p:tgtEl>
                                        <p:attrNameLst>
                                          <p:attrName>style.visibility</p:attrName>
                                        </p:attrNameLst>
                                      </p:cBhvr>
                                      <p:to>
                                        <p:strVal val="visible"/>
                                      </p:to>
                                    </p:set>
                                    <p:animEffect transition="in" filter="wipe(down)">
                                      <p:cBhvr>
                                        <p:cTn id="182" dur="500"/>
                                        <p:tgtEl>
                                          <p:spTgt spid="13350">
                                            <p:txEl>
                                              <p:pRg st="0" end="0"/>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 presetClass="exit" presetSubtype="4" fill="hold" grpId="0" nodeType="clickEffect">
                                  <p:stCondLst>
                                    <p:cond delay="0"/>
                                  </p:stCondLst>
                                  <p:childTnLst>
                                    <p:anim calcmode="lin" valueType="num">
                                      <p:cBhvr additive="base">
                                        <p:cTn id="186" dur="500"/>
                                        <p:tgtEl>
                                          <p:spTgt spid="13348">
                                            <p:txEl>
                                              <p:pRg st="0" end="0"/>
                                            </p:txEl>
                                          </p:spTgt>
                                        </p:tgtEl>
                                        <p:attrNameLst>
                                          <p:attrName>ppt_x</p:attrName>
                                        </p:attrNameLst>
                                      </p:cBhvr>
                                      <p:tavLst>
                                        <p:tav tm="0">
                                          <p:val>
                                            <p:strVal val="ppt_x"/>
                                          </p:val>
                                        </p:tav>
                                        <p:tav tm="100000">
                                          <p:val>
                                            <p:strVal val="ppt_x"/>
                                          </p:val>
                                        </p:tav>
                                      </p:tavLst>
                                    </p:anim>
                                    <p:anim calcmode="lin" valueType="num">
                                      <p:cBhvr additive="base">
                                        <p:cTn id="187" dur="500"/>
                                        <p:tgtEl>
                                          <p:spTgt spid="13348">
                                            <p:txEl>
                                              <p:pRg st="0" end="0"/>
                                            </p:txEl>
                                          </p:spTgt>
                                        </p:tgtEl>
                                        <p:attrNameLst>
                                          <p:attrName>ppt_y</p:attrName>
                                        </p:attrNameLst>
                                      </p:cBhvr>
                                      <p:tavLst>
                                        <p:tav tm="0">
                                          <p:val>
                                            <p:strVal val="ppt_y"/>
                                          </p:val>
                                        </p:tav>
                                        <p:tav tm="100000">
                                          <p:val>
                                            <p:strVal val="1+ppt_h/2"/>
                                          </p:val>
                                        </p:tav>
                                      </p:tavLst>
                                    </p:anim>
                                    <p:set>
                                      <p:cBhvr>
                                        <p:cTn id="188" dur="1" fill="hold">
                                          <p:stCondLst>
                                            <p:cond delay="499"/>
                                          </p:stCondLst>
                                        </p:cTn>
                                        <p:tgtEl>
                                          <p:spTgt spid="13348">
                                            <p:txEl>
                                              <p:pRg st="0" end="0"/>
                                            </p:txEl>
                                          </p:spTgt>
                                        </p:tgtEl>
                                        <p:attrNameLst>
                                          <p:attrName>style.visibility</p:attrName>
                                        </p:attrNameLst>
                                      </p:cBhvr>
                                      <p:to>
                                        <p:strVal val="hidden"/>
                                      </p:to>
                                    </p:set>
                                  </p:childTnLst>
                                </p:cTn>
                              </p:par>
                            </p:childTnLst>
                          </p:cTn>
                        </p:par>
                      </p:childTnLst>
                    </p:cTn>
                  </p:par>
                  <p:par>
                    <p:cTn id="189" fill="hold">
                      <p:stCondLst>
                        <p:cond delay="indefinite"/>
                      </p:stCondLst>
                      <p:childTnLst>
                        <p:par>
                          <p:cTn id="190" fill="hold">
                            <p:stCondLst>
                              <p:cond delay="0"/>
                            </p:stCondLst>
                            <p:childTnLst>
                              <p:par>
                                <p:cTn id="191" presetID="2" presetClass="exit" presetSubtype="4" fill="hold" grpId="1" nodeType="clickEffect">
                                  <p:stCondLst>
                                    <p:cond delay="0"/>
                                  </p:stCondLst>
                                  <p:childTnLst>
                                    <p:anim calcmode="lin" valueType="num">
                                      <p:cBhvr additive="base">
                                        <p:cTn id="192" dur="500"/>
                                        <p:tgtEl>
                                          <p:spTgt spid="13349"/>
                                        </p:tgtEl>
                                        <p:attrNameLst>
                                          <p:attrName>ppt_x</p:attrName>
                                        </p:attrNameLst>
                                      </p:cBhvr>
                                      <p:tavLst>
                                        <p:tav tm="0">
                                          <p:val>
                                            <p:strVal val="ppt_x"/>
                                          </p:val>
                                        </p:tav>
                                        <p:tav tm="100000">
                                          <p:val>
                                            <p:strVal val="ppt_x"/>
                                          </p:val>
                                        </p:tav>
                                      </p:tavLst>
                                    </p:anim>
                                    <p:anim calcmode="lin" valueType="num">
                                      <p:cBhvr additive="base">
                                        <p:cTn id="193" dur="500"/>
                                        <p:tgtEl>
                                          <p:spTgt spid="13349"/>
                                        </p:tgtEl>
                                        <p:attrNameLst>
                                          <p:attrName>ppt_y</p:attrName>
                                        </p:attrNameLst>
                                      </p:cBhvr>
                                      <p:tavLst>
                                        <p:tav tm="0">
                                          <p:val>
                                            <p:strVal val="ppt_y"/>
                                          </p:val>
                                        </p:tav>
                                        <p:tav tm="100000">
                                          <p:val>
                                            <p:strVal val="1+ppt_h/2"/>
                                          </p:val>
                                        </p:tav>
                                      </p:tavLst>
                                    </p:anim>
                                    <p:set>
                                      <p:cBhvr>
                                        <p:cTn id="194" dur="1" fill="hold">
                                          <p:stCondLst>
                                            <p:cond delay="499"/>
                                          </p:stCondLst>
                                        </p:cTn>
                                        <p:tgtEl>
                                          <p:spTgt spid="13349"/>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22" presetClass="entr" presetSubtype="4" fill="hold" nodeType="clickEffect">
                                  <p:stCondLst>
                                    <p:cond delay="0"/>
                                  </p:stCondLst>
                                  <p:childTnLst>
                                    <p:set>
                                      <p:cBhvr>
                                        <p:cTn id="198" dur="1" fill="hold">
                                          <p:stCondLst>
                                            <p:cond delay="0"/>
                                          </p:stCondLst>
                                        </p:cTn>
                                        <p:tgtEl>
                                          <p:spTgt spid="13351">
                                            <p:txEl>
                                              <p:pRg st="0" end="0"/>
                                            </p:txEl>
                                          </p:spTgt>
                                        </p:tgtEl>
                                        <p:attrNameLst>
                                          <p:attrName>style.visibility</p:attrName>
                                        </p:attrNameLst>
                                      </p:cBhvr>
                                      <p:to>
                                        <p:strVal val="visible"/>
                                      </p:to>
                                    </p:set>
                                    <p:animEffect transition="in" filter="wipe(down)">
                                      <p:cBhvr>
                                        <p:cTn id="199" dur="500"/>
                                        <p:tgtEl>
                                          <p:spTgt spid="13351">
                                            <p:txEl>
                                              <p:pRg st="0" end="0"/>
                                            </p:txEl>
                                          </p:spTgt>
                                        </p:tgtEl>
                                      </p:cBhvr>
                                    </p:animEffect>
                                  </p:childTnLst>
                                </p:cTn>
                              </p:par>
                            </p:childTnLst>
                          </p:cTn>
                        </p:par>
                      </p:childTnLst>
                    </p:cTn>
                  </p:par>
                  <p:par>
                    <p:cTn id="200" fill="hold">
                      <p:stCondLst>
                        <p:cond delay="indefinite"/>
                      </p:stCondLst>
                      <p:childTnLst>
                        <p:par>
                          <p:cTn id="201" fill="hold">
                            <p:stCondLst>
                              <p:cond delay="0"/>
                            </p:stCondLst>
                            <p:childTnLst>
                              <p:par>
                                <p:cTn id="202" presetID="18" presetClass="exit" presetSubtype="12" fill="hold" grpId="0" nodeType="clickEffect">
                                  <p:stCondLst>
                                    <p:cond delay="0"/>
                                  </p:stCondLst>
                                  <p:childTnLst>
                                    <p:animEffect transition="out" filter="strips(downLeft)">
                                      <p:cBhvr>
                                        <p:cTn id="203" dur="500"/>
                                        <p:tgtEl>
                                          <p:spTgt spid="13350">
                                            <p:txEl>
                                              <p:pRg st="0" end="0"/>
                                            </p:txEl>
                                          </p:spTgt>
                                        </p:tgtEl>
                                      </p:cBhvr>
                                    </p:animEffect>
                                    <p:set>
                                      <p:cBhvr>
                                        <p:cTn id="204" dur="1" fill="hold">
                                          <p:stCondLst>
                                            <p:cond delay="499"/>
                                          </p:stCondLst>
                                        </p:cTn>
                                        <p:tgtEl>
                                          <p:spTgt spid="13350">
                                            <p:txEl>
                                              <p:pRg st="0" end="0"/>
                                            </p:txEl>
                                          </p:spTgt>
                                        </p:tgtEl>
                                        <p:attrNameLst>
                                          <p:attrName>style.visibility</p:attrName>
                                        </p:attrNameLst>
                                      </p:cBhvr>
                                      <p:to>
                                        <p:strVal val="hidden"/>
                                      </p:to>
                                    </p:set>
                                  </p:childTnLst>
                                </p:cTn>
                              </p:par>
                            </p:childTnLst>
                          </p:cTn>
                        </p:par>
                      </p:childTnLst>
                    </p:cTn>
                  </p:par>
                  <p:par>
                    <p:cTn id="205" fill="hold">
                      <p:stCondLst>
                        <p:cond delay="indefinite"/>
                      </p:stCondLst>
                      <p:childTnLst>
                        <p:par>
                          <p:cTn id="206" fill="hold">
                            <p:stCondLst>
                              <p:cond delay="0"/>
                            </p:stCondLst>
                            <p:childTnLst>
                              <p:par>
                                <p:cTn id="207" presetID="22" presetClass="entr" presetSubtype="4" fill="hold" nodeType="clickEffect">
                                  <p:stCondLst>
                                    <p:cond delay="0"/>
                                  </p:stCondLst>
                                  <p:childTnLst>
                                    <p:set>
                                      <p:cBhvr>
                                        <p:cTn id="208" dur="1" fill="hold">
                                          <p:stCondLst>
                                            <p:cond delay="0"/>
                                          </p:stCondLst>
                                        </p:cTn>
                                        <p:tgtEl>
                                          <p:spTgt spid="13352">
                                            <p:txEl>
                                              <p:pRg st="0" end="0"/>
                                            </p:txEl>
                                          </p:spTgt>
                                        </p:tgtEl>
                                        <p:attrNameLst>
                                          <p:attrName>style.visibility</p:attrName>
                                        </p:attrNameLst>
                                      </p:cBhvr>
                                      <p:to>
                                        <p:strVal val="visible"/>
                                      </p:to>
                                    </p:set>
                                    <p:animEffect transition="in" filter="wipe(down)">
                                      <p:cBhvr>
                                        <p:cTn id="209" dur="500"/>
                                        <p:tgtEl>
                                          <p:spTgt spid="13352">
                                            <p:txEl>
                                              <p:pRg st="0" end="0"/>
                                            </p:txEl>
                                          </p:spTgt>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4" fill="hold" nodeType="clickEffect">
                                  <p:stCondLst>
                                    <p:cond delay="0"/>
                                  </p:stCondLst>
                                  <p:childTnLst>
                                    <p:set>
                                      <p:cBhvr>
                                        <p:cTn id="213" dur="1" fill="hold">
                                          <p:stCondLst>
                                            <p:cond delay="0"/>
                                          </p:stCondLst>
                                        </p:cTn>
                                        <p:tgtEl>
                                          <p:spTgt spid="13352">
                                            <p:txEl>
                                              <p:pRg st="1" end="1"/>
                                            </p:txEl>
                                          </p:spTgt>
                                        </p:tgtEl>
                                        <p:attrNameLst>
                                          <p:attrName>style.visibility</p:attrName>
                                        </p:attrNameLst>
                                      </p:cBhvr>
                                      <p:to>
                                        <p:strVal val="visible"/>
                                      </p:to>
                                    </p:set>
                                    <p:animEffect transition="in" filter="wipe(down)">
                                      <p:cBhvr>
                                        <p:cTn id="214" dur="500"/>
                                        <p:tgtEl>
                                          <p:spTgt spid="13352">
                                            <p:txEl>
                                              <p:pRg st="1" end="1"/>
                                            </p:txEl>
                                          </p:spTgt>
                                        </p:tgtEl>
                                      </p:cBhvr>
                                    </p:animEffect>
                                  </p:childTnLst>
                                </p:cTn>
                              </p:par>
                            </p:childTnLst>
                          </p:cTn>
                        </p:par>
                      </p:childTnLst>
                    </p:cTn>
                  </p:par>
                  <p:par>
                    <p:cTn id="215" fill="hold">
                      <p:stCondLst>
                        <p:cond delay="indefinite"/>
                      </p:stCondLst>
                      <p:childTnLst>
                        <p:par>
                          <p:cTn id="216" fill="hold">
                            <p:stCondLst>
                              <p:cond delay="0"/>
                            </p:stCondLst>
                            <p:childTnLst>
                              <p:par>
                                <p:cTn id="217" presetID="22" presetClass="entr" presetSubtype="4" fill="hold" grpId="0" nodeType="clickEffect">
                                  <p:stCondLst>
                                    <p:cond delay="0"/>
                                  </p:stCondLst>
                                  <p:childTnLst>
                                    <p:set>
                                      <p:cBhvr>
                                        <p:cTn id="218" dur="1" fill="hold">
                                          <p:stCondLst>
                                            <p:cond delay="0"/>
                                          </p:stCondLst>
                                        </p:cTn>
                                        <p:tgtEl>
                                          <p:spTgt spid="13353"/>
                                        </p:tgtEl>
                                        <p:attrNameLst>
                                          <p:attrName>style.visibility</p:attrName>
                                        </p:attrNameLst>
                                      </p:cBhvr>
                                      <p:to>
                                        <p:strVal val="visible"/>
                                      </p:to>
                                    </p:set>
                                    <p:animEffect transition="in" filter="wipe(down)">
                                      <p:cBhvr>
                                        <p:cTn id="219" dur="500"/>
                                        <p:tgtEl>
                                          <p:spTgt spid="13353"/>
                                        </p:tgtEl>
                                      </p:cBhvr>
                                    </p:animEffect>
                                  </p:childTnLst>
                                </p:cTn>
                              </p:par>
                            </p:childTnLst>
                          </p:cTn>
                        </p:par>
                      </p:childTnLst>
                    </p:cTn>
                  </p:par>
                  <p:par>
                    <p:cTn id="220" fill="hold">
                      <p:stCondLst>
                        <p:cond delay="indefinite"/>
                      </p:stCondLst>
                      <p:childTnLst>
                        <p:par>
                          <p:cTn id="221" fill="hold">
                            <p:stCondLst>
                              <p:cond delay="0"/>
                            </p:stCondLst>
                            <p:childTnLst>
                              <p:par>
                                <p:cTn id="222" presetID="18" presetClass="entr" presetSubtype="12" fill="hold" nodeType="clickEffect">
                                  <p:stCondLst>
                                    <p:cond delay="0"/>
                                  </p:stCondLst>
                                  <p:childTnLst>
                                    <p:set>
                                      <p:cBhvr>
                                        <p:cTn id="223" dur="1" fill="hold">
                                          <p:stCondLst>
                                            <p:cond delay="0"/>
                                          </p:stCondLst>
                                        </p:cTn>
                                        <p:tgtEl>
                                          <p:spTgt spid="13354"/>
                                        </p:tgtEl>
                                        <p:attrNameLst>
                                          <p:attrName>style.visibility</p:attrName>
                                        </p:attrNameLst>
                                      </p:cBhvr>
                                      <p:to>
                                        <p:strVal val="visible"/>
                                      </p:to>
                                    </p:set>
                                    <p:animEffect transition="in" filter="strips(downLeft)">
                                      <p:cBhvr>
                                        <p:cTn id="224" dur="500"/>
                                        <p:tgtEl>
                                          <p:spTgt spid="13354"/>
                                        </p:tgtEl>
                                      </p:cBhvr>
                                    </p:animEffect>
                                  </p:childTnLst>
                                </p:cTn>
                              </p:par>
                            </p:childTnLst>
                          </p:cTn>
                        </p:par>
                      </p:childTnLst>
                    </p:cTn>
                  </p:par>
                  <p:par>
                    <p:cTn id="225" fill="hold">
                      <p:stCondLst>
                        <p:cond delay="indefinite"/>
                      </p:stCondLst>
                      <p:childTnLst>
                        <p:par>
                          <p:cTn id="226" fill="hold">
                            <p:stCondLst>
                              <p:cond delay="0"/>
                            </p:stCondLst>
                            <p:childTnLst>
                              <p:par>
                                <p:cTn id="227" presetID="40" presetClass="entr" presetSubtype="0" fill="hold" grpId="0" nodeType="clickEffect">
                                  <p:stCondLst>
                                    <p:cond delay="0"/>
                                  </p:stCondLst>
                                  <p:iterate type="lt">
                                    <p:tmPct val="10000"/>
                                  </p:iterate>
                                  <p:childTnLst>
                                    <p:set>
                                      <p:cBhvr>
                                        <p:cTn id="228" dur="1" fill="hold">
                                          <p:stCondLst>
                                            <p:cond delay="0"/>
                                          </p:stCondLst>
                                        </p:cTn>
                                        <p:tgtEl>
                                          <p:spTgt spid="13355"/>
                                        </p:tgtEl>
                                        <p:attrNameLst>
                                          <p:attrName>style.visibility</p:attrName>
                                        </p:attrNameLst>
                                      </p:cBhvr>
                                      <p:to>
                                        <p:strVal val="visible"/>
                                      </p:to>
                                    </p:set>
                                    <p:animEffect transition="in" filter="fade">
                                      <p:cBhvr>
                                        <p:cTn id="229" dur="500"/>
                                        <p:tgtEl>
                                          <p:spTgt spid="13355"/>
                                        </p:tgtEl>
                                      </p:cBhvr>
                                    </p:animEffect>
                                    <p:anim calcmode="lin" valueType="num">
                                      <p:cBhvr>
                                        <p:cTn id="230" dur="500" fill="hold"/>
                                        <p:tgtEl>
                                          <p:spTgt spid="13355"/>
                                        </p:tgtEl>
                                        <p:attrNameLst>
                                          <p:attrName>ppt_x</p:attrName>
                                        </p:attrNameLst>
                                      </p:cBhvr>
                                      <p:tavLst>
                                        <p:tav tm="0">
                                          <p:val>
                                            <p:strVal val="#ppt_x-.1"/>
                                          </p:val>
                                        </p:tav>
                                        <p:tav tm="100000">
                                          <p:val>
                                            <p:strVal val="#ppt_x"/>
                                          </p:val>
                                        </p:tav>
                                      </p:tavLst>
                                    </p:anim>
                                    <p:anim calcmode="lin" valueType="num">
                                      <p:cBhvr>
                                        <p:cTn id="231" dur="500" fill="hold"/>
                                        <p:tgtEl>
                                          <p:spTgt spid="13355"/>
                                        </p:tgtEl>
                                        <p:attrNameLst>
                                          <p:attrName>ppt_y</p:attrName>
                                        </p:attrNameLst>
                                      </p:cBhvr>
                                      <p:tavLst>
                                        <p:tav tm="0">
                                          <p:val>
                                            <p:strVal val="#ppt_y"/>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40" presetClass="entr" presetSubtype="0" fill="hold" grpId="0" nodeType="clickEffect">
                                  <p:stCondLst>
                                    <p:cond delay="0"/>
                                  </p:stCondLst>
                                  <p:iterate type="lt">
                                    <p:tmPct val="10000"/>
                                  </p:iterate>
                                  <p:childTnLst>
                                    <p:set>
                                      <p:cBhvr>
                                        <p:cTn id="235" dur="1" fill="hold">
                                          <p:stCondLst>
                                            <p:cond delay="0"/>
                                          </p:stCondLst>
                                        </p:cTn>
                                        <p:tgtEl>
                                          <p:spTgt spid="13356"/>
                                        </p:tgtEl>
                                        <p:attrNameLst>
                                          <p:attrName>style.visibility</p:attrName>
                                        </p:attrNameLst>
                                      </p:cBhvr>
                                      <p:to>
                                        <p:strVal val="visible"/>
                                      </p:to>
                                    </p:set>
                                    <p:animEffect transition="in" filter="fade">
                                      <p:cBhvr>
                                        <p:cTn id="236" dur="500"/>
                                        <p:tgtEl>
                                          <p:spTgt spid="13356"/>
                                        </p:tgtEl>
                                      </p:cBhvr>
                                    </p:animEffect>
                                    <p:anim calcmode="lin" valueType="num">
                                      <p:cBhvr>
                                        <p:cTn id="237" dur="500" fill="hold"/>
                                        <p:tgtEl>
                                          <p:spTgt spid="13356"/>
                                        </p:tgtEl>
                                        <p:attrNameLst>
                                          <p:attrName>ppt_x</p:attrName>
                                        </p:attrNameLst>
                                      </p:cBhvr>
                                      <p:tavLst>
                                        <p:tav tm="0">
                                          <p:val>
                                            <p:strVal val="#ppt_x-.1"/>
                                          </p:val>
                                        </p:tav>
                                        <p:tav tm="100000">
                                          <p:val>
                                            <p:strVal val="#ppt_x"/>
                                          </p:val>
                                        </p:tav>
                                      </p:tavLst>
                                    </p:anim>
                                    <p:anim calcmode="lin" valueType="num">
                                      <p:cBhvr>
                                        <p:cTn id="238" dur="500" fill="hold"/>
                                        <p:tgtEl>
                                          <p:spTgt spid="133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animBg="1"/>
      <p:bldP spid="13325" grpId="0" animBg="1"/>
      <p:bldP spid="13326" grpId="0"/>
      <p:bldP spid="13327" grpId="0" animBg="1"/>
      <p:bldP spid="13328" grpId="0"/>
      <p:bldP spid="13329" grpId="0" animBg="1"/>
      <p:bldP spid="13330" grpId="0"/>
      <p:bldP spid="13331" grpId="0" animBg="1"/>
      <p:bldP spid="13332" grpId="0"/>
      <p:bldP spid="13333" grpId="0" animBg="1"/>
      <p:bldP spid="13335" grpId="0" animBg="1"/>
      <p:bldP spid="13336" grpId="0" animBg="1"/>
      <p:bldP spid="13337" grpId="0" build="allAtOnce"/>
      <p:bldP spid="13338" grpId="0"/>
      <p:bldP spid="13339" grpId="0" animBg="1"/>
      <p:bldP spid="13340" grpId="0" animBg="1"/>
      <p:bldP spid="13345" grpId="0" animBg="1"/>
      <p:bldP spid="13346" grpId="0" animBg="1"/>
      <p:bldP spid="13347" grpId="0"/>
      <p:bldP spid="13348" grpId="0" build="allAtOnce"/>
      <p:bldP spid="13349" grpId="0"/>
      <p:bldP spid="13349" grpId="1"/>
      <p:bldP spid="13350" grpId="0" build="allAtOnce"/>
      <p:bldP spid="13353" grpId="0" animBg="1"/>
      <p:bldP spid="13355" grpId="0"/>
      <p:bldP spid="1335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1476375" y="2997200"/>
            <a:ext cx="184150" cy="366713"/>
          </a:xfrm>
          <a:prstGeom prst="rect">
            <a:avLst/>
          </a:prstGeom>
          <a:noFill/>
          <a:ln w="9525">
            <a:noFill/>
            <a:miter lim="800000"/>
            <a:headEnd/>
            <a:tailEnd/>
          </a:ln>
          <a:effectLst/>
        </p:spPr>
        <p:txBody>
          <a:bodyPr wrap="none">
            <a:spAutoFit/>
          </a:bodyPr>
          <a:lstStyle/>
          <a:p>
            <a:pPr algn="l"/>
            <a:endParaRPr lang="ru-RU" b="1">
              <a:solidFill>
                <a:srgbClr val="663300"/>
              </a:solidFill>
              <a:latin typeface="Times New Roman" pitchFamily="18" charset="0"/>
            </a:endParaRPr>
          </a:p>
        </p:txBody>
      </p:sp>
      <p:sp>
        <p:nvSpPr>
          <p:cNvPr id="15364" name="Text Box 4"/>
          <p:cNvSpPr txBox="1">
            <a:spLocks noChangeArrowheads="1"/>
          </p:cNvSpPr>
          <p:nvPr/>
        </p:nvSpPr>
        <p:spPr bwMode="auto">
          <a:xfrm>
            <a:off x="1995488" y="3429000"/>
            <a:ext cx="184150" cy="366713"/>
          </a:xfrm>
          <a:prstGeom prst="rect">
            <a:avLst/>
          </a:prstGeom>
          <a:noFill/>
          <a:ln w="9525">
            <a:noFill/>
            <a:miter lim="800000"/>
            <a:headEnd/>
            <a:tailEnd/>
          </a:ln>
          <a:effectLst/>
        </p:spPr>
        <p:txBody>
          <a:bodyPr>
            <a:spAutoFit/>
          </a:bodyPr>
          <a:lstStyle/>
          <a:p>
            <a:pPr algn="l">
              <a:spcBef>
                <a:spcPct val="50000"/>
              </a:spcBef>
            </a:pPr>
            <a:endParaRPr lang="ru-RU"/>
          </a:p>
        </p:txBody>
      </p:sp>
      <p:sp>
        <p:nvSpPr>
          <p:cNvPr id="15365" name="Text Box 5"/>
          <p:cNvSpPr txBox="1">
            <a:spLocks noChangeArrowheads="1"/>
          </p:cNvSpPr>
          <p:nvPr/>
        </p:nvSpPr>
        <p:spPr bwMode="auto">
          <a:xfrm>
            <a:off x="4787900" y="2276475"/>
            <a:ext cx="184150" cy="366713"/>
          </a:xfrm>
          <a:prstGeom prst="rect">
            <a:avLst/>
          </a:prstGeom>
          <a:noFill/>
          <a:ln w="9525">
            <a:noFill/>
            <a:miter lim="800000"/>
            <a:headEnd/>
            <a:tailEnd/>
          </a:ln>
          <a:effectLst/>
        </p:spPr>
        <p:txBody>
          <a:bodyPr>
            <a:spAutoFit/>
          </a:bodyPr>
          <a:lstStyle/>
          <a:p>
            <a:pPr algn="l">
              <a:spcBef>
                <a:spcPct val="50000"/>
              </a:spcBef>
            </a:pPr>
            <a:endParaRPr lang="ru-RU"/>
          </a:p>
        </p:txBody>
      </p:sp>
      <p:sp>
        <p:nvSpPr>
          <p:cNvPr id="15366" name="Text Box 6"/>
          <p:cNvSpPr txBox="1">
            <a:spLocks noChangeArrowheads="1"/>
          </p:cNvSpPr>
          <p:nvPr/>
        </p:nvSpPr>
        <p:spPr bwMode="auto">
          <a:xfrm>
            <a:off x="4284663" y="2349500"/>
            <a:ext cx="247650" cy="366713"/>
          </a:xfrm>
          <a:prstGeom prst="rect">
            <a:avLst/>
          </a:prstGeom>
          <a:noFill/>
          <a:ln w="9525">
            <a:noFill/>
            <a:miter lim="800000"/>
            <a:headEnd/>
            <a:tailEnd/>
          </a:ln>
          <a:effectLst/>
        </p:spPr>
        <p:txBody>
          <a:bodyPr wrap="none">
            <a:spAutoFit/>
          </a:bodyPr>
          <a:lstStyle/>
          <a:p>
            <a:pPr algn="l"/>
            <a:r>
              <a:rPr lang="ru-RU" b="1">
                <a:solidFill>
                  <a:schemeClr val="accent2"/>
                </a:solidFill>
              </a:rPr>
              <a:t> </a:t>
            </a:r>
          </a:p>
        </p:txBody>
      </p:sp>
      <p:sp>
        <p:nvSpPr>
          <p:cNvPr id="15367" name="Line 7"/>
          <p:cNvSpPr>
            <a:spLocks noChangeShapeType="1"/>
          </p:cNvSpPr>
          <p:nvPr/>
        </p:nvSpPr>
        <p:spPr bwMode="auto">
          <a:xfrm>
            <a:off x="3779838" y="3573463"/>
            <a:ext cx="0" cy="0"/>
          </a:xfrm>
          <a:prstGeom prst="line">
            <a:avLst/>
          </a:prstGeom>
          <a:noFill/>
          <a:ln w="9525">
            <a:solidFill>
              <a:schemeClr val="tx1"/>
            </a:solidFill>
            <a:round/>
            <a:headEnd/>
            <a:tailEnd type="triangle" w="med" len="med"/>
          </a:ln>
          <a:effectLst/>
        </p:spPr>
        <p:txBody>
          <a:bodyPr/>
          <a:lstStyle/>
          <a:p>
            <a:endParaRPr lang="ru-RU"/>
          </a:p>
        </p:txBody>
      </p:sp>
      <p:sp>
        <p:nvSpPr>
          <p:cNvPr id="15368" name="Text Box 8"/>
          <p:cNvSpPr txBox="1">
            <a:spLocks noChangeArrowheads="1"/>
          </p:cNvSpPr>
          <p:nvPr/>
        </p:nvSpPr>
        <p:spPr bwMode="auto">
          <a:xfrm>
            <a:off x="6424613" y="4024313"/>
            <a:ext cx="184150" cy="29752925"/>
          </a:xfrm>
          <a:prstGeom prst="rect">
            <a:avLst/>
          </a:prstGeom>
          <a:noFill/>
          <a:ln w="9525">
            <a:noFill/>
            <a:miter lim="800000"/>
            <a:headEnd/>
            <a:tailEnd/>
          </a:ln>
          <a:effectLst/>
        </p:spPr>
        <p:txBody>
          <a:bodyPr wrap="none">
            <a:spAutoFit/>
          </a:bodyPr>
          <a:lstStyle/>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a:p>
            <a:pPr algn="l"/>
            <a:endParaRPr lang="ru-RU"/>
          </a:p>
        </p:txBody>
      </p:sp>
      <p:sp>
        <p:nvSpPr>
          <p:cNvPr id="15369" name="AutoShape 9"/>
          <p:cNvSpPr>
            <a:spLocks noChangeArrowheads="1"/>
          </p:cNvSpPr>
          <p:nvPr/>
        </p:nvSpPr>
        <p:spPr bwMode="auto">
          <a:xfrm>
            <a:off x="2124075" y="188913"/>
            <a:ext cx="5543550" cy="576262"/>
          </a:xfrm>
          <a:prstGeom prst="roundRect">
            <a:avLst>
              <a:gd name="adj" fmla="val 16667"/>
            </a:avLst>
          </a:prstGeom>
          <a:solidFill>
            <a:srgbClr val="CCCCFF"/>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CCFFFF"/>
            </a:extrusionClr>
          </a:sp3d>
        </p:spPr>
        <p:txBody>
          <a:bodyPr wrap="none" anchor="ctr">
            <a:flatTx/>
          </a:bodyPr>
          <a:lstStyle/>
          <a:p>
            <a:endParaRPr lang="ru-RU">
              <a:solidFill>
                <a:srgbClr val="800080"/>
              </a:solidFill>
            </a:endParaRPr>
          </a:p>
        </p:txBody>
      </p:sp>
      <p:sp>
        <p:nvSpPr>
          <p:cNvPr id="15370" name="Text Box 10"/>
          <p:cNvSpPr txBox="1">
            <a:spLocks noChangeArrowheads="1"/>
          </p:cNvSpPr>
          <p:nvPr/>
        </p:nvSpPr>
        <p:spPr bwMode="auto">
          <a:xfrm>
            <a:off x="611188" y="260350"/>
            <a:ext cx="8208962" cy="457200"/>
          </a:xfrm>
          <a:prstGeom prst="rect">
            <a:avLst/>
          </a:prstGeom>
          <a:noFill/>
          <a:ln w="9525">
            <a:noFill/>
            <a:miter lim="800000"/>
            <a:headEnd/>
            <a:tailEnd/>
          </a:ln>
          <a:effectLst/>
        </p:spPr>
        <p:txBody>
          <a:bodyPr>
            <a:spAutoFit/>
          </a:bodyPr>
          <a:lstStyle/>
          <a:p>
            <a:pPr algn="l"/>
            <a:r>
              <a:rPr lang="ru-RU" sz="2000" b="1">
                <a:solidFill>
                  <a:srgbClr val="663300"/>
                </a:solidFill>
              </a:rPr>
              <a:t>                                            </a:t>
            </a:r>
            <a:r>
              <a:rPr lang="ru-RU" sz="2400" b="1">
                <a:solidFill>
                  <a:srgbClr val="663300"/>
                </a:solidFill>
              </a:rPr>
              <a:t>Сложное сказуемое</a:t>
            </a:r>
          </a:p>
        </p:txBody>
      </p:sp>
      <p:sp>
        <p:nvSpPr>
          <p:cNvPr id="15371" name="AutoShape 11"/>
          <p:cNvSpPr>
            <a:spLocks noChangeArrowheads="1"/>
          </p:cNvSpPr>
          <p:nvPr/>
        </p:nvSpPr>
        <p:spPr bwMode="auto">
          <a:xfrm>
            <a:off x="250825" y="981075"/>
            <a:ext cx="8642350" cy="503238"/>
          </a:xfrm>
          <a:prstGeom prst="roundRect">
            <a:avLst>
              <a:gd name="adj" fmla="val 16667"/>
            </a:avLst>
          </a:prstGeom>
          <a:solidFill>
            <a:srgbClr val="CCECFF"/>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p>
        </p:txBody>
      </p:sp>
      <p:sp>
        <p:nvSpPr>
          <p:cNvPr id="15372" name="AutoShape 12"/>
          <p:cNvSpPr>
            <a:spLocks noChangeArrowheads="1"/>
          </p:cNvSpPr>
          <p:nvPr/>
        </p:nvSpPr>
        <p:spPr bwMode="auto">
          <a:xfrm>
            <a:off x="2195513" y="1700213"/>
            <a:ext cx="4319587" cy="288925"/>
          </a:xfrm>
          <a:prstGeom prst="roundRect">
            <a:avLst>
              <a:gd name="adj" fmla="val 16667"/>
            </a:avLst>
          </a:prstGeom>
          <a:solidFill>
            <a:srgbClr val="FFFFCC"/>
          </a:soli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wrap="none" anchor="ctr">
            <a:flatTx/>
          </a:bodyPr>
          <a:lstStyle/>
          <a:p>
            <a:endParaRPr lang="ru-RU"/>
          </a:p>
        </p:txBody>
      </p:sp>
      <p:sp>
        <p:nvSpPr>
          <p:cNvPr id="15373" name="AutoShape 13"/>
          <p:cNvSpPr>
            <a:spLocks noChangeArrowheads="1"/>
          </p:cNvSpPr>
          <p:nvPr/>
        </p:nvSpPr>
        <p:spPr bwMode="auto">
          <a:xfrm>
            <a:off x="250825" y="2205038"/>
            <a:ext cx="8642350" cy="431800"/>
          </a:xfrm>
          <a:prstGeom prst="roundRect">
            <a:avLst>
              <a:gd name="adj" fmla="val 16667"/>
            </a:avLst>
          </a:prstGeom>
          <a:solidFill>
            <a:srgbClr val="CCFFFF"/>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endParaRPr lang="ru-RU"/>
          </a:p>
        </p:txBody>
      </p:sp>
      <p:sp>
        <p:nvSpPr>
          <p:cNvPr id="15374" name="AutoShape 14"/>
          <p:cNvSpPr>
            <a:spLocks noChangeArrowheads="1"/>
          </p:cNvSpPr>
          <p:nvPr/>
        </p:nvSpPr>
        <p:spPr bwMode="auto">
          <a:xfrm>
            <a:off x="4356100" y="2924175"/>
            <a:ext cx="4608513" cy="720725"/>
          </a:xfrm>
          <a:prstGeom prst="roundRect">
            <a:avLst>
              <a:gd name="adj" fmla="val 16667"/>
            </a:avLst>
          </a:prstGeom>
          <a:solidFill>
            <a:srgbClr val="CCCCFF"/>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endParaRPr lang="ru-RU"/>
          </a:p>
        </p:txBody>
      </p:sp>
      <p:sp>
        <p:nvSpPr>
          <p:cNvPr id="15375" name="AutoShape 15"/>
          <p:cNvSpPr>
            <a:spLocks noChangeArrowheads="1"/>
          </p:cNvSpPr>
          <p:nvPr/>
        </p:nvSpPr>
        <p:spPr bwMode="auto">
          <a:xfrm>
            <a:off x="179388" y="2997200"/>
            <a:ext cx="3744912" cy="576263"/>
          </a:xfrm>
          <a:prstGeom prst="roundRect">
            <a:avLst>
              <a:gd name="adj" fmla="val 16667"/>
            </a:avLst>
          </a:prstGeom>
          <a:solidFill>
            <a:srgbClr val="FFFFC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p>
        </p:txBody>
      </p:sp>
      <p:sp>
        <p:nvSpPr>
          <p:cNvPr id="15376" name="Line 16"/>
          <p:cNvSpPr>
            <a:spLocks noChangeShapeType="1"/>
          </p:cNvSpPr>
          <p:nvPr/>
        </p:nvSpPr>
        <p:spPr bwMode="auto">
          <a:xfrm flipH="1">
            <a:off x="1763713" y="2636838"/>
            <a:ext cx="2663825" cy="287337"/>
          </a:xfrm>
          <a:prstGeom prst="line">
            <a:avLst/>
          </a:prstGeom>
          <a:noFill/>
          <a:ln w="19050">
            <a:solidFill>
              <a:schemeClr val="bg1"/>
            </a:solidFill>
            <a:round/>
            <a:headEnd/>
            <a:tailEnd type="triangle" w="med" len="med"/>
          </a:ln>
          <a:effectLst/>
        </p:spPr>
        <p:txBody>
          <a:bodyPr/>
          <a:lstStyle/>
          <a:p>
            <a:endParaRPr lang="ru-RU"/>
          </a:p>
        </p:txBody>
      </p:sp>
      <p:sp>
        <p:nvSpPr>
          <p:cNvPr id="15377" name="AutoShape 17"/>
          <p:cNvSpPr>
            <a:spLocks noChangeArrowheads="1"/>
          </p:cNvSpPr>
          <p:nvPr/>
        </p:nvSpPr>
        <p:spPr bwMode="auto">
          <a:xfrm>
            <a:off x="179388" y="3860800"/>
            <a:ext cx="3816350" cy="576263"/>
          </a:xfrm>
          <a:prstGeom prst="roundRect">
            <a:avLst>
              <a:gd name="adj" fmla="val 16667"/>
            </a:avLst>
          </a:prstGeom>
          <a:solidFill>
            <a:srgbClr val="FFFFC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p>
        </p:txBody>
      </p:sp>
      <p:sp>
        <p:nvSpPr>
          <p:cNvPr id="15378" name="Line 18"/>
          <p:cNvSpPr>
            <a:spLocks noChangeShapeType="1"/>
          </p:cNvSpPr>
          <p:nvPr/>
        </p:nvSpPr>
        <p:spPr bwMode="auto">
          <a:xfrm>
            <a:off x="1692275" y="5157788"/>
            <a:ext cx="0" cy="287337"/>
          </a:xfrm>
          <a:prstGeom prst="line">
            <a:avLst/>
          </a:prstGeom>
          <a:noFill/>
          <a:ln w="19050">
            <a:solidFill>
              <a:schemeClr val="bg1"/>
            </a:solidFill>
            <a:round/>
            <a:headEnd/>
            <a:tailEnd type="triangle" w="med" len="med"/>
          </a:ln>
          <a:effectLst/>
        </p:spPr>
        <p:txBody>
          <a:bodyPr/>
          <a:lstStyle/>
          <a:p>
            <a:endParaRPr lang="ru-RU"/>
          </a:p>
        </p:txBody>
      </p:sp>
      <p:sp>
        <p:nvSpPr>
          <p:cNvPr id="15379" name="AutoShape 19"/>
          <p:cNvSpPr>
            <a:spLocks noChangeArrowheads="1"/>
          </p:cNvSpPr>
          <p:nvPr/>
        </p:nvSpPr>
        <p:spPr bwMode="auto">
          <a:xfrm>
            <a:off x="179388" y="5445125"/>
            <a:ext cx="3671887" cy="1223963"/>
          </a:xfrm>
          <a:prstGeom prst="roundRect">
            <a:avLst>
              <a:gd name="adj" fmla="val 16667"/>
            </a:avLst>
          </a:prstGeom>
          <a:solidFill>
            <a:srgbClr val="FFFFC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p>
        </p:txBody>
      </p:sp>
      <p:sp>
        <p:nvSpPr>
          <p:cNvPr id="15380" name="Text Box 20"/>
          <p:cNvSpPr txBox="1">
            <a:spLocks noChangeArrowheads="1"/>
          </p:cNvSpPr>
          <p:nvPr/>
        </p:nvSpPr>
        <p:spPr bwMode="auto">
          <a:xfrm>
            <a:off x="4572000" y="5445125"/>
            <a:ext cx="3600450" cy="366713"/>
          </a:xfrm>
          <a:prstGeom prst="rect">
            <a:avLst/>
          </a:prstGeom>
          <a:noFill/>
          <a:ln w="9525">
            <a:noFill/>
            <a:miter lim="800000"/>
            <a:headEnd/>
            <a:tailEnd/>
          </a:ln>
          <a:effectLst/>
        </p:spPr>
        <p:txBody>
          <a:bodyPr>
            <a:spAutoFit/>
          </a:bodyPr>
          <a:lstStyle/>
          <a:p>
            <a:pPr algn="l"/>
            <a:r>
              <a:rPr lang="ru-RU"/>
              <a:t> </a:t>
            </a:r>
          </a:p>
        </p:txBody>
      </p:sp>
      <p:sp>
        <p:nvSpPr>
          <p:cNvPr id="15381" name="Text Box 21"/>
          <p:cNvSpPr txBox="1">
            <a:spLocks noChangeArrowheads="1"/>
          </p:cNvSpPr>
          <p:nvPr/>
        </p:nvSpPr>
        <p:spPr bwMode="auto">
          <a:xfrm>
            <a:off x="250825" y="5949950"/>
            <a:ext cx="184150" cy="366713"/>
          </a:xfrm>
          <a:prstGeom prst="rect">
            <a:avLst/>
          </a:prstGeom>
          <a:noFill/>
          <a:ln w="9525">
            <a:noFill/>
            <a:miter lim="800000"/>
            <a:headEnd/>
            <a:tailEnd/>
          </a:ln>
          <a:effectLst/>
        </p:spPr>
        <p:txBody>
          <a:bodyPr wrap="none">
            <a:spAutoFit/>
          </a:bodyPr>
          <a:lstStyle/>
          <a:p>
            <a:pPr algn="l"/>
            <a:endParaRPr lang="ru-RU" b="1">
              <a:solidFill>
                <a:srgbClr val="336600"/>
              </a:solidFill>
              <a:latin typeface="Times New Roman" pitchFamily="18" charset="0"/>
            </a:endParaRPr>
          </a:p>
        </p:txBody>
      </p:sp>
      <p:sp>
        <p:nvSpPr>
          <p:cNvPr id="15382" name="Text Box 22"/>
          <p:cNvSpPr txBox="1">
            <a:spLocks noChangeArrowheads="1"/>
          </p:cNvSpPr>
          <p:nvPr/>
        </p:nvSpPr>
        <p:spPr bwMode="auto">
          <a:xfrm>
            <a:off x="250825" y="6165850"/>
            <a:ext cx="3744913" cy="366713"/>
          </a:xfrm>
          <a:prstGeom prst="rect">
            <a:avLst/>
          </a:prstGeom>
          <a:noFill/>
          <a:ln w="9525">
            <a:noFill/>
            <a:miter lim="800000"/>
            <a:headEnd/>
            <a:tailEnd/>
          </a:ln>
          <a:effectLst/>
        </p:spPr>
        <p:txBody>
          <a:bodyPr>
            <a:spAutoFit/>
          </a:bodyPr>
          <a:lstStyle/>
          <a:p>
            <a:pPr algn="l"/>
            <a:endParaRPr lang="ru-RU" b="1" u="sng">
              <a:solidFill>
                <a:srgbClr val="336600"/>
              </a:solidFill>
              <a:latin typeface="Times New Roman" pitchFamily="18" charset="0"/>
            </a:endParaRPr>
          </a:p>
        </p:txBody>
      </p:sp>
      <p:sp>
        <p:nvSpPr>
          <p:cNvPr id="15383" name="Line 23"/>
          <p:cNvSpPr>
            <a:spLocks noChangeShapeType="1"/>
          </p:cNvSpPr>
          <p:nvPr/>
        </p:nvSpPr>
        <p:spPr bwMode="auto">
          <a:xfrm>
            <a:off x="4356100" y="2636838"/>
            <a:ext cx="3095625" cy="215900"/>
          </a:xfrm>
          <a:prstGeom prst="line">
            <a:avLst/>
          </a:prstGeom>
          <a:noFill/>
          <a:ln w="19050">
            <a:solidFill>
              <a:schemeClr val="bg1"/>
            </a:solidFill>
            <a:round/>
            <a:headEnd/>
            <a:tailEnd type="triangle" w="med" len="med"/>
          </a:ln>
          <a:effectLst/>
        </p:spPr>
        <p:txBody>
          <a:bodyPr/>
          <a:lstStyle/>
          <a:p>
            <a:endParaRPr lang="ru-RU"/>
          </a:p>
        </p:txBody>
      </p:sp>
      <p:sp>
        <p:nvSpPr>
          <p:cNvPr id="15384" name="AutoShape 24"/>
          <p:cNvSpPr>
            <a:spLocks noChangeArrowheads="1"/>
          </p:cNvSpPr>
          <p:nvPr/>
        </p:nvSpPr>
        <p:spPr bwMode="auto">
          <a:xfrm>
            <a:off x="4427538" y="4005263"/>
            <a:ext cx="4537075" cy="576262"/>
          </a:xfrm>
          <a:prstGeom prst="roundRect">
            <a:avLst>
              <a:gd name="adj" fmla="val 16667"/>
            </a:avLst>
          </a:prstGeom>
          <a:solidFill>
            <a:srgbClr val="CCCCFF"/>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endParaRPr lang="ru-RU"/>
          </a:p>
        </p:txBody>
      </p:sp>
      <p:sp>
        <p:nvSpPr>
          <p:cNvPr id="15385" name="Text Box 25"/>
          <p:cNvSpPr txBox="1">
            <a:spLocks noChangeArrowheads="1"/>
          </p:cNvSpPr>
          <p:nvPr/>
        </p:nvSpPr>
        <p:spPr bwMode="auto">
          <a:xfrm>
            <a:off x="5219700" y="5013325"/>
            <a:ext cx="3476625" cy="366713"/>
          </a:xfrm>
          <a:prstGeom prst="rect">
            <a:avLst/>
          </a:prstGeom>
          <a:noFill/>
          <a:ln w="9525">
            <a:noFill/>
            <a:miter lim="800000"/>
            <a:headEnd/>
            <a:tailEnd/>
          </a:ln>
          <a:effectLst/>
        </p:spPr>
        <p:txBody>
          <a:bodyPr>
            <a:spAutoFit/>
          </a:bodyPr>
          <a:lstStyle/>
          <a:p>
            <a:pPr algn="l"/>
            <a:endParaRPr lang="ru-RU" i="1">
              <a:solidFill>
                <a:schemeClr val="accent2"/>
              </a:solidFill>
              <a:latin typeface="Times New Roman" pitchFamily="18" charset="0"/>
            </a:endParaRPr>
          </a:p>
        </p:txBody>
      </p:sp>
      <p:sp>
        <p:nvSpPr>
          <p:cNvPr id="15386" name="Text Box 26"/>
          <p:cNvSpPr txBox="1">
            <a:spLocks noChangeArrowheads="1"/>
          </p:cNvSpPr>
          <p:nvPr/>
        </p:nvSpPr>
        <p:spPr bwMode="auto">
          <a:xfrm>
            <a:off x="7235825" y="4941888"/>
            <a:ext cx="1079500" cy="366712"/>
          </a:xfrm>
          <a:prstGeom prst="rect">
            <a:avLst/>
          </a:prstGeom>
          <a:noFill/>
          <a:ln w="9525">
            <a:noFill/>
            <a:miter lim="800000"/>
            <a:headEnd/>
            <a:tailEnd/>
          </a:ln>
          <a:effectLst/>
        </p:spPr>
        <p:txBody>
          <a:bodyPr>
            <a:spAutoFit/>
          </a:bodyPr>
          <a:lstStyle/>
          <a:p>
            <a:pPr algn="l"/>
            <a:r>
              <a:rPr lang="ru-RU" i="1">
                <a:solidFill>
                  <a:schemeClr val="accent2"/>
                </a:solidFill>
                <a:latin typeface="Times New Roman" pitchFamily="18" charset="0"/>
              </a:rPr>
              <a:t> </a:t>
            </a:r>
          </a:p>
        </p:txBody>
      </p:sp>
      <p:sp>
        <p:nvSpPr>
          <p:cNvPr id="15387" name="AutoShape 27"/>
          <p:cNvSpPr>
            <a:spLocks noChangeArrowheads="1"/>
          </p:cNvSpPr>
          <p:nvPr/>
        </p:nvSpPr>
        <p:spPr bwMode="auto">
          <a:xfrm>
            <a:off x="4356100" y="5445125"/>
            <a:ext cx="4537075" cy="1223963"/>
          </a:xfrm>
          <a:prstGeom prst="roundRect">
            <a:avLst>
              <a:gd name="adj" fmla="val 16667"/>
            </a:avLst>
          </a:prstGeom>
          <a:solidFill>
            <a:srgbClr val="CCCCFF"/>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endParaRPr lang="ru-RU"/>
          </a:p>
        </p:txBody>
      </p:sp>
      <p:sp>
        <p:nvSpPr>
          <p:cNvPr id="15388" name="Text Box 28"/>
          <p:cNvSpPr txBox="1">
            <a:spLocks noChangeArrowheads="1"/>
          </p:cNvSpPr>
          <p:nvPr/>
        </p:nvSpPr>
        <p:spPr bwMode="auto">
          <a:xfrm>
            <a:off x="4787900" y="6021388"/>
            <a:ext cx="4356100" cy="366712"/>
          </a:xfrm>
          <a:prstGeom prst="rect">
            <a:avLst/>
          </a:prstGeom>
          <a:noFill/>
          <a:ln w="9525">
            <a:noFill/>
            <a:miter lim="800000"/>
            <a:headEnd/>
            <a:tailEnd/>
          </a:ln>
          <a:effectLst/>
        </p:spPr>
        <p:txBody>
          <a:bodyPr>
            <a:spAutoFit/>
          </a:bodyPr>
          <a:lstStyle/>
          <a:p>
            <a:pPr algn="l">
              <a:spcBef>
                <a:spcPct val="50000"/>
              </a:spcBef>
            </a:pPr>
            <a:endParaRPr lang="ru-RU" b="1">
              <a:solidFill>
                <a:srgbClr val="336600"/>
              </a:solidFill>
              <a:latin typeface="Times New Roman" pitchFamily="18" charset="0"/>
            </a:endParaRPr>
          </a:p>
        </p:txBody>
      </p:sp>
      <p:sp>
        <p:nvSpPr>
          <p:cNvPr id="15389" name="Text Box 29"/>
          <p:cNvSpPr txBox="1">
            <a:spLocks noChangeArrowheads="1"/>
          </p:cNvSpPr>
          <p:nvPr/>
        </p:nvSpPr>
        <p:spPr bwMode="auto">
          <a:xfrm>
            <a:off x="4643438" y="6216650"/>
            <a:ext cx="4500562" cy="366713"/>
          </a:xfrm>
          <a:prstGeom prst="rect">
            <a:avLst/>
          </a:prstGeom>
          <a:noFill/>
          <a:ln w="9525">
            <a:noFill/>
            <a:miter lim="800000"/>
            <a:headEnd/>
            <a:tailEnd/>
          </a:ln>
          <a:effectLst/>
        </p:spPr>
        <p:txBody>
          <a:bodyPr>
            <a:spAutoFit/>
          </a:bodyPr>
          <a:lstStyle/>
          <a:p>
            <a:pPr algn="l"/>
            <a:r>
              <a:rPr lang="ru-RU" b="1">
                <a:solidFill>
                  <a:schemeClr val="accent2"/>
                </a:solidFill>
                <a:latin typeface="Times New Roman" pitchFamily="18" charset="0"/>
              </a:rPr>
              <a:t>  </a:t>
            </a:r>
            <a:endParaRPr lang="ru-RU" b="1">
              <a:solidFill>
                <a:srgbClr val="336600"/>
              </a:solidFill>
              <a:latin typeface="Times New Roman" pitchFamily="18" charset="0"/>
            </a:endParaRPr>
          </a:p>
        </p:txBody>
      </p:sp>
      <p:sp>
        <p:nvSpPr>
          <p:cNvPr id="15390" name="Text Box 30"/>
          <p:cNvSpPr txBox="1">
            <a:spLocks noChangeArrowheads="1"/>
          </p:cNvSpPr>
          <p:nvPr/>
        </p:nvSpPr>
        <p:spPr bwMode="auto">
          <a:xfrm>
            <a:off x="250825" y="908050"/>
            <a:ext cx="8569325" cy="641350"/>
          </a:xfrm>
          <a:prstGeom prst="rect">
            <a:avLst/>
          </a:prstGeom>
          <a:noFill/>
          <a:ln w="9525">
            <a:noFill/>
            <a:miter lim="800000"/>
            <a:headEnd/>
            <a:tailEnd/>
          </a:ln>
          <a:effectLst/>
        </p:spPr>
        <p:txBody>
          <a:bodyPr>
            <a:spAutoFit/>
          </a:bodyPr>
          <a:lstStyle/>
          <a:p>
            <a:pPr algn="l"/>
            <a:r>
              <a:rPr lang="ru-RU" b="1">
                <a:solidFill>
                  <a:srgbClr val="003399"/>
                </a:solidFill>
                <a:latin typeface="Times New Roman" pitchFamily="18" charset="0"/>
              </a:rPr>
              <a:t>Найдите сказуемые в предложениях:</a:t>
            </a:r>
            <a:r>
              <a:rPr lang="ru-RU">
                <a:solidFill>
                  <a:srgbClr val="003399"/>
                </a:solidFill>
              </a:rPr>
              <a:t> </a:t>
            </a:r>
            <a:r>
              <a:rPr lang="ru-RU" b="1" i="1">
                <a:solidFill>
                  <a:srgbClr val="003399"/>
                </a:solidFill>
                <a:latin typeface="Times New Roman" pitchFamily="18" charset="0"/>
              </a:rPr>
              <a:t>«Моя младшая сестра непременно должна стать умницей.    Лена хочет начать есть пиццу руками» </a:t>
            </a:r>
            <a:r>
              <a:rPr lang="ru-RU" b="1">
                <a:solidFill>
                  <a:srgbClr val="003399"/>
                </a:solidFill>
                <a:latin typeface="Times New Roman" pitchFamily="18" charset="0"/>
              </a:rPr>
              <a:t>?</a:t>
            </a:r>
          </a:p>
        </p:txBody>
      </p:sp>
      <p:sp>
        <p:nvSpPr>
          <p:cNvPr id="15391" name="Text Box 31"/>
          <p:cNvSpPr txBox="1">
            <a:spLocks noChangeArrowheads="1"/>
          </p:cNvSpPr>
          <p:nvPr/>
        </p:nvSpPr>
        <p:spPr bwMode="auto">
          <a:xfrm>
            <a:off x="3203575" y="1700213"/>
            <a:ext cx="1971675" cy="366712"/>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Способ проверки</a:t>
            </a:r>
          </a:p>
        </p:txBody>
      </p:sp>
      <p:sp>
        <p:nvSpPr>
          <p:cNvPr id="15392" name="Text Box 32"/>
          <p:cNvSpPr txBox="1">
            <a:spLocks noChangeArrowheads="1"/>
          </p:cNvSpPr>
          <p:nvPr/>
        </p:nvSpPr>
        <p:spPr bwMode="auto">
          <a:xfrm>
            <a:off x="250825" y="2205038"/>
            <a:ext cx="8893175" cy="366712"/>
          </a:xfrm>
          <a:prstGeom prst="rect">
            <a:avLst/>
          </a:prstGeom>
          <a:noFill/>
          <a:ln w="9525">
            <a:noFill/>
            <a:miter lim="800000"/>
            <a:headEnd/>
            <a:tailEnd/>
          </a:ln>
          <a:effectLst/>
        </p:spPr>
        <p:txBody>
          <a:bodyPr>
            <a:spAutoFit/>
          </a:bodyPr>
          <a:lstStyle/>
          <a:p>
            <a:pPr algn="l"/>
            <a:r>
              <a:rPr lang="ru-RU" b="1">
                <a:solidFill>
                  <a:srgbClr val="003399"/>
                </a:solidFill>
                <a:latin typeface="Times New Roman" pitchFamily="18" charset="0"/>
              </a:rPr>
              <a:t>     Сложное сказуемое всегда можно свести к одному из элементарных</a:t>
            </a:r>
            <a:r>
              <a:rPr lang="ru-RU"/>
              <a:t>  </a:t>
            </a:r>
            <a:r>
              <a:rPr lang="ru-RU" b="1">
                <a:solidFill>
                  <a:srgbClr val="003399"/>
                </a:solidFill>
                <a:latin typeface="Times New Roman" pitchFamily="18" charset="0"/>
              </a:rPr>
              <a:t>типов.</a:t>
            </a:r>
          </a:p>
        </p:txBody>
      </p:sp>
      <p:sp>
        <p:nvSpPr>
          <p:cNvPr id="15393" name="Text Box 33"/>
          <p:cNvSpPr txBox="1">
            <a:spLocks noChangeArrowheads="1"/>
          </p:cNvSpPr>
          <p:nvPr/>
        </p:nvSpPr>
        <p:spPr bwMode="auto">
          <a:xfrm>
            <a:off x="250825" y="3141663"/>
            <a:ext cx="3600450" cy="366712"/>
          </a:xfrm>
          <a:prstGeom prst="rect">
            <a:avLst/>
          </a:prstGeom>
          <a:noFill/>
          <a:ln w="9525">
            <a:noFill/>
            <a:miter lim="800000"/>
            <a:headEnd/>
            <a:tailEnd/>
          </a:ln>
          <a:effectLst/>
        </p:spPr>
        <p:txBody>
          <a:bodyPr>
            <a:spAutoFit/>
          </a:bodyPr>
          <a:lstStyle/>
          <a:p>
            <a:pPr algn="l"/>
            <a:r>
              <a:rPr lang="ru-RU" i="1">
                <a:solidFill>
                  <a:srgbClr val="003399"/>
                </a:solidFill>
                <a:latin typeface="Times New Roman" pitchFamily="18" charset="0"/>
              </a:rPr>
              <a:t>Сестра </a:t>
            </a:r>
            <a:r>
              <a:rPr lang="ru-RU" b="1" i="1" u="sng">
                <a:solidFill>
                  <a:srgbClr val="003399"/>
                </a:solidFill>
                <a:latin typeface="Times New Roman" pitchFamily="18" charset="0"/>
              </a:rPr>
              <a:t>должна стать умницей</a:t>
            </a:r>
          </a:p>
        </p:txBody>
      </p:sp>
      <p:sp>
        <p:nvSpPr>
          <p:cNvPr id="15394" name="Line 34"/>
          <p:cNvSpPr>
            <a:spLocks noChangeShapeType="1"/>
          </p:cNvSpPr>
          <p:nvPr/>
        </p:nvSpPr>
        <p:spPr bwMode="auto">
          <a:xfrm>
            <a:off x="1187450" y="3500438"/>
            <a:ext cx="2376488" cy="0"/>
          </a:xfrm>
          <a:prstGeom prst="line">
            <a:avLst/>
          </a:prstGeom>
          <a:noFill/>
          <a:ln w="9525">
            <a:solidFill>
              <a:srgbClr val="003399"/>
            </a:solidFill>
            <a:round/>
            <a:headEnd/>
            <a:tailEnd/>
          </a:ln>
          <a:effectLst/>
        </p:spPr>
        <p:txBody>
          <a:bodyPr/>
          <a:lstStyle/>
          <a:p>
            <a:endParaRPr lang="ru-RU"/>
          </a:p>
        </p:txBody>
      </p:sp>
      <p:sp>
        <p:nvSpPr>
          <p:cNvPr id="15395" name="Text Box 35"/>
          <p:cNvSpPr txBox="1">
            <a:spLocks noChangeArrowheads="1"/>
          </p:cNvSpPr>
          <p:nvPr/>
        </p:nvSpPr>
        <p:spPr bwMode="auto">
          <a:xfrm>
            <a:off x="250825" y="2924175"/>
            <a:ext cx="3605213" cy="366713"/>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1) Предполагаем, что сказуемое -</a:t>
            </a:r>
          </a:p>
        </p:txBody>
      </p:sp>
      <p:sp>
        <p:nvSpPr>
          <p:cNvPr id="15396" name="Line 36"/>
          <p:cNvSpPr>
            <a:spLocks noChangeShapeType="1"/>
          </p:cNvSpPr>
          <p:nvPr/>
        </p:nvSpPr>
        <p:spPr bwMode="auto">
          <a:xfrm>
            <a:off x="1692275" y="3573463"/>
            <a:ext cx="0" cy="287337"/>
          </a:xfrm>
          <a:prstGeom prst="line">
            <a:avLst/>
          </a:prstGeom>
          <a:noFill/>
          <a:ln w="19050">
            <a:solidFill>
              <a:schemeClr val="bg1"/>
            </a:solidFill>
            <a:round/>
            <a:headEnd/>
            <a:tailEnd type="triangle" w="med" len="med"/>
          </a:ln>
          <a:effectLst/>
        </p:spPr>
        <p:txBody>
          <a:bodyPr/>
          <a:lstStyle/>
          <a:p>
            <a:endParaRPr lang="ru-RU"/>
          </a:p>
        </p:txBody>
      </p:sp>
      <p:sp>
        <p:nvSpPr>
          <p:cNvPr id="15397" name="Text Box 37"/>
          <p:cNvSpPr txBox="1">
            <a:spLocks noChangeArrowheads="1"/>
          </p:cNvSpPr>
          <p:nvPr/>
        </p:nvSpPr>
        <p:spPr bwMode="auto">
          <a:xfrm>
            <a:off x="0" y="3789363"/>
            <a:ext cx="4075113" cy="366712"/>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  2)Убираем первое слово сказуемого:</a:t>
            </a:r>
          </a:p>
        </p:txBody>
      </p:sp>
      <p:sp>
        <p:nvSpPr>
          <p:cNvPr id="15398" name="Text Box 38"/>
          <p:cNvSpPr txBox="1">
            <a:spLocks noChangeArrowheads="1"/>
          </p:cNvSpPr>
          <p:nvPr/>
        </p:nvSpPr>
        <p:spPr bwMode="auto">
          <a:xfrm>
            <a:off x="323850" y="4005263"/>
            <a:ext cx="3600450" cy="366712"/>
          </a:xfrm>
          <a:prstGeom prst="rect">
            <a:avLst/>
          </a:prstGeom>
          <a:noFill/>
          <a:ln w="9525">
            <a:noFill/>
            <a:miter lim="800000"/>
            <a:headEnd/>
            <a:tailEnd/>
          </a:ln>
          <a:effectLst/>
        </p:spPr>
        <p:txBody>
          <a:bodyPr>
            <a:spAutoFit/>
          </a:bodyPr>
          <a:lstStyle/>
          <a:p>
            <a:pPr algn="l"/>
            <a:r>
              <a:rPr lang="ru-RU" i="1">
                <a:solidFill>
                  <a:srgbClr val="003399"/>
                </a:solidFill>
                <a:latin typeface="Times New Roman" pitchFamily="18" charset="0"/>
              </a:rPr>
              <a:t>Сестра </a:t>
            </a:r>
            <a:r>
              <a:rPr lang="ru-RU" i="1" u="sng">
                <a:solidFill>
                  <a:srgbClr val="003399"/>
                </a:solidFill>
                <a:latin typeface="Times New Roman" pitchFamily="18" charset="0"/>
              </a:rPr>
              <a:t>стала (станет) умницей</a:t>
            </a:r>
            <a:r>
              <a:rPr lang="ru-RU" i="1">
                <a:solidFill>
                  <a:srgbClr val="003399"/>
                </a:solidFill>
                <a:latin typeface="Times New Roman" pitchFamily="18" charset="0"/>
              </a:rPr>
              <a:t> </a:t>
            </a:r>
          </a:p>
        </p:txBody>
      </p:sp>
      <p:sp>
        <p:nvSpPr>
          <p:cNvPr id="15399" name="Line 39"/>
          <p:cNvSpPr>
            <a:spLocks noChangeShapeType="1"/>
          </p:cNvSpPr>
          <p:nvPr/>
        </p:nvSpPr>
        <p:spPr bwMode="auto">
          <a:xfrm>
            <a:off x="1258888" y="4365625"/>
            <a:ext cx="2376487" cy="0"/>
          </a:xfrm>
          <a:prstGeom prst="line">
            <a:avLst/>
          </a:prstGeom>
          <a:noFill/>
          <a:ln w="9525">
            <a:solidFill>
              <a:srgbClr val="003399"/>
            </a:solidFill>
            <a:round/>
            <a:headEnd/>
            <a:tailEnd/>
          </a:ln>
          <a:effectLst/>
        </p:spPr>
        <p:txBody>
          <a:bodyPr/>
          <a:lstStyle/>
          <a:p>
            <a:endParaRPr lang="ru-RU"/>
          </a:p>
        </p:txBody>
      </p:sp>
      <p:sp>
        <p:nvSpPr>
          <p:cNvPr id="15400" name="AutoShape 40"/>
          <p:cNvSpPr>
            <a:spLocks noChangeArrowheads="1"/>
          </p:cNvSpPr>
          <p:nvPr/>
        </p:nvSpPr>
        <p:spPr bwMode="auto">
          <a:xfrm>
            <a:off x="179388" y="4581525"/>
            <a:ext cx="3744912" cy="576263"/>
          </a:xfrm>
          <a:prstGeom prst="roundRect">
            <a:avLst>
              <a:gd name="adj" fmla="val 16667"/>
            </a:avLst>
          </a:prstGeom>
          <a:solidFill>
            <a:srgbClr val="FFFFC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endParaRPr lang="ru-RU"/>
          </a:p>
        </p:txBody>
      </p:sp>
      <p:sp>
        <p:nvSpPr>
          <p:cNvPr id="15401" name="Text Box 41"/>
          <p:cNvSpPr txBox="1">
            <a:spLocks noChangeArrowheads="1"/>
          </p:cNvSpPr>
          <p:nvPr/>
        </p:nvSpPr>
        <p:spPr bwMode="auto">
          <a:xfrm>
            <a:off x="179388" y="4508500"/>
            <a:ext cx="2811462" cy="366713"/>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3) Убираем второе слово:</a:t>
            </a:r>
          </a:p>
        </p:txBody>
      </p:sp>
      <p:sp>
        <p:nvSpPr>
          <p:cNvPr id="15402" name="Text Box 42"/>
          <p:cNvSpPr txBox="1">
            <a:spLocks noChangeArrowheads="1"/>
          </p:cNvSpPr>
          <p:nvPr/>
        </p:nvSpPr>
        <p:spPr bwMode="auto">
          <a:xfrm>
            <a:off x="755650" y="4724400"/>
            <a:ext cx="1827213" cy="366713"/>
          </a:xfrm>
          <a:prstGeom prst="rect">
            <a:avLst/>
          </a:prstGeom>
          <a:noFill/>
          <a:ln w="9525">
            <a:noFill/>
            <a:miter lim="800000"/>
            <a:headEnd/>
            <a:tailEnd/>
          </a:ln>
          <a:effectLst/>
        </p:spPr>
        <p:txBody>
          <a:bodyPr wrap="none">
            <a:spAutoFit/>
          </a:bodyPr>
          <a:lstStyle/>
          <a:p>
            <a:pPr algn="l"/>
            <a:r>
              <a:rPr lang="ru-RU" i="1">
                <a:solidFill>
                  <a:srgbClr val="003399"/>
                </a:solidFill>
                <a:latin typeface="Times New Roman" pitchFamily="18" charset="0"/>
              </a:rPr>
              <a:t>Сестра - </a:t>
            </a:r>
            <a:r>
              <a:rPr lang="ru-RU" i="1" u="sng">
                <a:solidFill>
                  <a:srgbClr val="003399"/>
                </a:solidFill>
                <a:latin typeface="Times New Roman" pitchFamily="18" charset="0"/>
              </a:rPr>
              <a:t>умница</a:t>
            </a:r>
          </a:p>
        </p:txBody>
      </p:sp>
      <p:sp>
        <p:nvSpPr>
          <p:cNvPr id="15403" name="Line 43"/>
          <p:cNvSpPr>
            <a:spLocks noChangeShapeType="1"/>
          </p:cNvSpPr>
          <p:nvPr/>
        </p:nvSpPr>
        <p:spPr bwMode="auto">
          <a:xfrm>
            <a:off x="1763713" y="5084763"/>
            <a:ext cx="720725" cy="0"/>
          </a:xfrm>
          <a:prstGeom prst="line">
            <a:avLst/>
          </a:prstGeom>
          <a:noFill/>
          <a:ln w="9525">
            <a:solidFill>
              <a:srgbClr val="003399"/>
            </a:solidFill>
            <a:round/>
            <a:headEnd/>
            <a:tailEnd/>
          </a:ln>
          <a:effectLst/>
        </p:spPr>
        <p:txBody>
          <a:bodyPr/>
          <a:lstStyle/>
          <a:p>
            <a:endParaRPr lang="ru-RU"/>
          </a:p>
        </p:txBody>
      </p:sp>
      <p:sp>
        <p:nvSpPr>
          <p:cNvPr id="15404" name="Text Box 44"/>
          <p:cNvSpPr txBox="1">
            <a:spLocks noChangeArrowheads="1"/>
          </p:cNvSpPr>
          <p:nvPr/>
        </p:nvSpPr>
        <p:spPr bwMode="auto">
          <a:xfrm>
            <a:off x="250825" y="5373688"/>
            <a:ext cx="3521075" cy="366712"/>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Смысл предложения обеднился,</a:t>
            </a:r>
          </a:p>
        </p:txBody>
      </p:sp>
      <p:sp>
        <p:nvSpPr>
          <p:cNvPr id="15405" name="Text Box 45"/>
          <p:cNvSpPr txBox="1">
            <a:spLocks noChangeArrowheads="1"/>
          </p:cNvSpPr>
          <p:nvPr/>
        </p:nvSpPr>
        <p:spPr bwMode="auto">
          <a:xfrm>
            <a:off x="323850" y="5589588"/>
            <a:ext cx="3446463" cy="366712"/>
          </a:xfrm>
          <a:prstGeom prst="rect">
            <a:avLst/>
          </a:prstGeom>
          <a:noFill/>
          <a:ln w="9525">
            <a:noFill/>
            <a:miter lim="800000"/>
            <a:headEnd/>
            <a:tailEnd/>
          </a:ln>
          <a:effectLst/>
        </p:spPr>
        <p:txBody>
          <a:bodyPr wrap="none">
            <a:spAutoFit/>
          </a:bodyPr>
          <a:lstStyle/>
          <a:p>
            <a:pPr algn="l"/>
            <a:r>
              <a:rPr lang="ru-RU" b="1">
                <a:solidFill>
                  <a:srgbClr val="663300"/>
                </a:solidFill>
                <a:latin typeface="Times New Roman" pitchFamily="18" charset="0"/>
              </a:rPr>
              <a:t>но сохранил жизнеспособность.</a:t>
            </a:r>
          </a:p>
        </p:txBody>
      </p:sp>
      <p:sp>
        <p:nvSpPr>
          <p:cNvPr id="15406" name="Text Box 46"/>
          <p:cNvSpPr txBox="1">
            <a:spLocks noChangeArrowheads="1"/>
          </p:cNvSpPr>
          <p:nvPr/>
        </p:nvSpPr>
        <p:spPr bwMode="auto">
          <a:xfrm>
            <a:off x="0" y="5805488"/>
            <a:ext cx="4105275" cy="915987"/>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   Следовательно,</a:t>
            </a:r>
            <a:r>
              <a:rPr lang="ru-RU"/>
              <a:t> </a:t>
            </a:r>
            <a:r>
              <a:rPr lang="ru-RU" b="1">
                <a:solidFill>
                  <a:srgbClr val="663300"/>
                </a:solidFill>
                <a:latin typeface="Times New Roman" pitchFamily="18" charset="0"/>
              </a:rPr>
              <a:t>перед нами слож-</a:t>
            </a:r>
          </a:p>
          <a:p>
            <a:pPr algn="l"/>
            <a:r>
              <a:rPr lang="ru-RU" b="1">
                <a:solidFill>
                  <a:srgbClr val="663300"/>
                </a:solidFill>
                <a:latin typeface="Times New Roman" pitchFamily="18" charset="0"/>
              </a:rPr>
              <a:t>   ное сказуемое  «</a:t>
            </a:r>
            <a:r>
              <a:rPr lang="ru-RU" b="1" i="1">
                <a:solidFill>
                  <a:srgbClr val="003399"/>
                </a:solidFill>
                <a:latin typeface="Times New Roman" pitchFamily="18" charset="0"/>
              </a:rPr>
              <a:t>должна стать ум-</a:t>
            </a:r>
          </a:p>
          <a:p>
            <a:pPr algn="l"/>
            <a:r>
              <a:rPr lang="ru-RU" b="1" i="1">
                <a:solidFill>
                  <a:srgbClr val="003399"/>
                </a:solidFill>
                <a:latin typeface="Times New Roman" pitchFamily="18" charset="0"/>
              </a:rPr>
              <a:t>    ницей</a:t>
            </a:r>
            <a:r>
              <a:rPr lang="ru-RU" b="1" i="1">
                <a:solidFill>
                  <a:srgbClr val="663300"/>
                </a:solidFill>
                <a:latin typeface="Times New Roman" pitchFamily="18" charset="0"/>
              </a:rPr>
              <a:t>».</a:t>
            </a:r>
            <a:endParaRPr lang="ru-RU" b="1">
              <a:solidFill>
                <a:srgbClr val="663300"/>
              </a:solidFill>
              <a:latin typeface="Times New Roman" pitchFamily="18" charset="0"/>
            </a:endParaRPr>
          </a:p>
        </p:txBody>
      </p:sp>
      <p:sp>
        <p:nvSpPr>
          <p:cNvPr id="15407" name="Text Box 47"/>
          <p:cNvSpPr txBox="1">
            <a:spLocks noChangeArrowheads="1"/>
          </p:cNvSpPr>
          <p:nvPr/>
        </p:nvSpPr>
        <p:spPr bwMode="auto">
          <a:xfrm>
            <a:off x="4284663" y="2852738"/>
            <a:ext cx="4859337" cy="366712"/>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 Применяем ту же проверку для предложе-</a:t>
            </a:r>
          </a:p>
        </p:txBody>
      </p:sp>
      <p:sp>
        <p:nvSpPr>
          <p:cNvPr id="15408" name="Text Box 48"/>
          <p:cNvSpPr txBox="1">
            <a:spLocks noChangeArrowheads="1"/>
          </p:cNvSpPr>
          <p:nvPr/>
        </p:nvSpPr>
        <p:spPr bwMode="auto">
          <a:xfrm>
            <a:off x="4284663" y="3068638"/>
            <a:ext cx="4859337" cy="641350"/>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ния: </a:t>
            </a:r>
            <a:r>
              <a:rPr lang="ru-RU" i="1">
                <a:solidFill>
                  <a:srgbClr val="003399"/>
                </a:solidFill>
                <a:latin typeface="Times New Roman" pitchFamily="18" charset="0"/>
              </a:rPr>
              <a:t>Лена хочет начать есть пиццу руками.</a:t>
            </a:r>
            <a:r>
              <a:rPr lang="ru-RU" i="1">
                <a:solidFill>
                  <a:srgbClr val="663300"/>
                </a:solidFill>
                <a:latin typeface="Times New Roman" pitchFamily="18" charset="0"/>
              </a:rPr>
              <a:t>               </a:t>
            </a:r>
            <a:r>
              <a:rPr lang="ru-RU" b="1">
                <a:solidFill>
                  <a:srgbClr val="663300"/>
                </a:solidFill>
                <a:latin typeface="Times New Roman" pitchFamily="18" charset="0"/>
              </a:rPr>
              <a:t>Входят ли «</a:t>
            </a:r>
            <a:r>
              <a:rPr lang="ru-RU" i="1">
                <a:solidFill>
                  <a:srgbClr val="003399"/>
                </a:solidFill>
                <a:latin typeface="Times New Roman" pitchFamily="18" charset="0"/>
              </a:rPr>
              <a:t>пиццу</a:t>
            </a:r>
            <a:r>
              <a:rPr lang="ru-RU" i="1">
                <a:solidFill>
                  <a:srgbClr val="663300"/>
                </a:solidFill>
                <a:latin typeface="Times New Roman" pitchFamily="18" charset="0"/>
              </a:rPr>
              <a:t>»</a:t>
            </a:r>
            <a:r>
              <a:rPr lang="ru-RU" b="1">
                <a:solidFill>
                  <a:srgbClr val="663300"/>
                </a:solidFill>
                <a:latin typeface="Times New Roman" pitchFamily="18" charset="0"/>
              </a:rPr>
              <a:t> и «</a:t>
            </a:r>
            <a:r>
              <a:rPr lang="ru-RU" i="1">
                <a:solidFill>
                  <a:srgbClr val="003399"/>
                </a:solidFill>
                <a:latin typeface="Times New Roman" pitchFamily="18" charset="0"/>
              </a:rPr>
              <a:t>руками</a:t>
            </a:r>
            <a:r>
              <a:rPr lang="ru-RU" i="1">
                <a:solidFill>
                  <a:srgbClr val="663300"/>
                </a:solidFill>
                <a:latin typeface="Times New Roman" pitchFamily="18" charset="0"/>
              </a:rPr>
              <a:t>»</a:t>
            </a:r>
            <a:r>
              <a:rPr lang="ru-RU" i="1">
                <a:solidFill>
                  <a:srgbClr val="003399"/>
                </a:solidFill>
                <a:latin typeface="Times New Roman" pitchFamily="18" charset="0"/>
              </a:rPr>
              <a:t> </a:t>
            </a:r>
            <a:r>
              <a:rPr lang="ru-RU" b="1">
                <a:solidFill>
                  <a:srgbClr val="663300"/>
                </a:solidFill>
                <a:latin typeface="Times New Roman" pitchFamily="18" charset="0"/>
              </a:rPr>
              <a:t>в сказуемое?</a:t>
            </a:r>
            <a:endParaRPr lang="ru-RU" i="1">
              <a:solidFill>
                <a:srgbClr val="003399"/>
              </a:solidFill>
              <a:latin typeface="Times New Roman" pitchFamily="18" charset="0"/>
            </a:endParaRPr>
          </a:p>
        </p:txBody>
      </p:sp>
      <p:sp>
        <p:nvSpPr>
          <p:cNvPr id="15409" name="Line 49"/>
          <p:cNvSpPr>
            <a:spLocks noChangeShapeType="1"/>
          </p:cNvSpPr>
          <p:nvPr/>
        </p:nvSpPr>
        <p:spPr bwMode="auto">
          <a:xfrm>
            <a:off x="6732588" y="3644900"/>
            <a:ext cx="0" cy="360363"/>
          </a:xfrm>
          <a:prstGeom prst="line">
            <a:avLst/>
          </a:prstGeom>
          <a:noFill/>
          <a:ln w="19050">
            <a:solidFill>
              <a:schemeClr val="bg1"/>
            </a:solidFill>
            <a:round/>
            <a:headEnd/>
            <a:tailEnd type="triangle" w="med" len="med"/>
          </a:ln>
          <a:effectLst/>
        </p:spPr>
        <p:txBody>
          <a:bodyPr/>
          <a:lstStyle/>
          <a:p>
            <a:endParaRPr lang="ru-RU"/>
          </a:p>
        </p:txBody>
      </p:sp>
      <p:sp>
        <p:nvSpPr>
          <p:cNvPr id="15410" name="Text Box 50"/>
          <p:cNvSpPr txBox="1">
            <a:spLocks noChangeArrowheads="1"/>
          </p:cNvSpPr>
          <p:nvPr/>
        </p:nvSpPr>
        <p:spPr bwMode="auto">
          <a:xfrm>
            <a:off x="4427538" y="3933825"/>
            <a:ext cx="4716462" cy="641350"/>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Отбрасываем «хочет»: </a:t>
            </a:r>
            <a:r>
              <a:rPr lang="ru-RU" i="1">
                <a:solidFill>
                  <a:srgbClr val="003399"/>
                </a:solidFill>
                <a:latin typeface="Times New Roman" pitchFamily="18" charset="0"/>
              </a:rPr>
              <a:t>Лена начала есть пиццу руками.</a:t>
            </a:r>
            <a:endParaRPr lang="ru-RU" b="1">
              <a:solidFill>
                <a:srgbClr val="003399"/>
              </a:solidFill>
              <a:latin typeface="Times New Roman" pitchFamily="18" charset="0"/>
            </a:endParaRPr>
          </a:p>
        </p:txBody>
      </p:sp>
      <p:sp>
        <p:nvSpPr>
          <p:cNvPr id="15411" name="AutoShape 51"/>
          <p:cNvSpPr>
            <a:spLocks noChangeArrowheads="1"/>
          </p:cNvSpPr>
          <p:nvPr/>
        </p:nvSpPr>
        <p:spPr bwMode="auto">
          <a:xfrm>
            <a:off x="4427538" y="4724400"/>
            <a:ext cx="4537075" cy="504825"/>
          </a:xfrm>
          <a:prstGeom prst="roundRect">
            <a:avLst>
              <a:gd name="adj" fmla="val 16667"/>
            </a:avLst>
          </a:prstGeom>
          <a:solidFill>
            <a:srgbClr val="CCCCFF"/>
          </a:solidFill>
          <a:ln w="9525">
            <a:solidFill>
              <a:schemeClr val="tx1"/>
            </a:solidFill>
            <a:round/>
            <a:headEnd/>
            <a:tailEnd/>
          </a:ln>
          <a:effectLst>
            <a:outerShdw dist="107763" dir="18900000" algn="ctr" rotWithShape="0">
              <a:schemeClr val="bg2">
                <a:alpha val="50000"/>
              </a:schemeClr>
            </a:outerShdw>
          </a:effectLst>
        </p:spPr>
        <p:txBody>
          <a:bodyPr wrap="none" anchor="ctr"/>
          <a:lstStyle/>
          <a:p>
            <a:endParaRPr lang="ru-RU"/>
          </a:p>
        </p:txBody>
      </p:sp>
      <p:sp>
        <p:nvSpPr>
          <p:cNvPr id="15412" name="Text Box 52"/>
          <p:cNvSpPr txBox="1">
            <a:spLocks noChangeArrowheads="1"/>
          </p:cNvSpPr>
          <p:nvPr/>
        </p:nvSpPr>
        <p:spPr bwMode="auto">
          <a:xfrm>
            <a:off x="4427538" y="4652963"/>
            <a:ext cx="4716462" cy="641350"/>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Отбрасываем «ест»: </a:t>
            </a:r>
            <a:r>
              <a:rPr lang="ru-RU" i="1">
                <a:solidFill>
                  <a:srgbClr val="003399"/>
                </a:solidFill>
                <a:latin typeface="Times New Roman" pitchFamily="18" charset="0"/>
              </a:rPr>
              <a:t>Лена пиццу руками</a:t>
            </a:r>
            <a:r>
              <a:rPr lang="ru-RU" i="1">
                <a:solidFill>
                  <a:srgbClr val="663300"/>
                </a:solidFill>
                <a:latin typeface="Times New Roman" pitchFamily="18" charset="0"/>
              </a:rPr>
              <a:t>(?!),</a:t>
            </a:r>
          </a:p>
          <a:p>
            <a:pPr algn="l"/>
            <a:r>
              <a:rPr lang="ru-RU" b="1">
                <a:solidFill>
                  <a:srgbClr val="663300"/>
                </a:solidFill>
                <a:latin typeface="Times New Roman" pitchFamily="18" charset="0"/>
              </a:rPr>
              <a:t>или </a:t>
            </a:r>
            <a:r>
              <a:rPr lang="ru-RU">
                <a:solidFill>
                  <a:srgbClr val="663300"/>
                </a:solidFill>
                <a:latin typeface="Times New Roman" pitchFamily="18" charset="0"/>
              </a:rPr>
              <a:t> </a:t>
            </a:r>
            <a:r>
              <a:rPr lang="ru-RU" i="1">
                <a:solidFill>
                  <a:srgbClr val="003399"/>
                </a:solidFill>
                <a:latin typeface="Times New Roman" pitchFamily="18" charset="0"/>
              </a:rPr>
              <a:t>Лена – пицца руками</a:t>
            </a:r>
            <a:r>
              <a:rPr lang="ru-RU" i="1">
                <a:solidFill>
                  <a:srgbClr val="663300"/>
                </a:solidFill>
                <a:latin typeface="Times New Roman" pitchFamily="18" charset="0"/>
              </a:rPr>
              <a:t>(?!)</a:t>
            </a:r>
            <a:endParaRPr lang="ru-RU">
              <a:solidFill>
                <a:srgbClr val="663300"/>
              </a:solidFill>
              <a:latin typeface="Times New Roman" pitchFamily="18" charset="0"/>
            </a:endParaRPr>
          </a:p>
        </p:txBody>
      </p:sp>
      <p:sp>
        <p:nvSpPr>
          <p:cNvPr id="15413" name="Text Box 53"/>
          <p:cNvSpPr txBox="1">
            <a:spLocks noChangeArrowheads="1"/>
          </p:cNvSpPr>
          <p:nvPr/>
        </p:nvSpPr>
        <p:spPr bwMode="auto">
          <a:xfrm>
            <a:off x="4211638" y="5445125"/>
            <a:ext cx="4932362" cy="1190625"/>
          </a:xfrm>
          <a:prstGeom prst="rect">
            <a:avLst/>
          </a:prstGeom>
          <a:noFill/>
          <a:ln w="9525">
            <a:noFill/>
            <a:miter lim="800000"/>
            <a:headEnd/>
            <a:tailEnd/>
          </a:ln>
          <a:effectLst/>
        </p:spPr>
        <p:txBody>
          <a:bodyPr>
            <a:spAutoFit/>
          </a:bodyPr>
          <a:lstStyle/>
          <a:p>
            <a:pPr algn="l"/>
            <a:r>
              <a:rPr lang="ru-RU" b="1">
                <a:solidFill>
                  <a:srgbClr val="663300"/>
                </a:solidFill>
                <a:latin typeface="Times New Roman" pitchFamily="18" charset="0"/>
              </a:rPr>
              <a:t>  Значит, «</a:t>
            </a:r>
            <a:r>
              <a:rPr lang="ru-RU" b="1" i="1">
                <a:solidFill>
                  <a:srgbClr val="003399"/>
                </a:solidFill>
                <a:latin typeface="Times New Roman" pitchFamily="18" charset="0"/>
              </a:rPr>
              <a:t>пиццу</a:t>
            </a:r>
            <a:r>
              <a:rPr lang="ru-RU" b="1">
                <a:solidFill>
                  <a:srgbClr val="663300"/>
                </a:solidFill>
                <a:latin typeface="Times New Roman" pitchFamily="18" charset="0"/>
              </a:rPr>
              <a:t>» и «</a:t>
            </a:r>
            <a:r>
              <a:rPr lang="ru-RU" b="1" i="1">
                <a:solidFill>
                  <a:srgbClr val="003399"/>
                </a:solidFill>
                <a:latin typeface="Times New Roman" pitchFamily="18" charset="0"/>
              </a:rPr>
              <a:t>руками</a:t>
            </a:r>
            <a:r>
              <a:rPr lang="ru-RU" b="1">
                <a:solidFill>
                  <a:srgbClr val="663300"/>
                </a:solidFill>
                <a:latin typeface="Times New Roman" pitchFamily="18" charset="0"/>
              </a:rPr>
              <a:t>» в сказуемое </a:t>
            </a:r>
          </a:p>
          <a:p>
            <a:pPr algn="l"/>
            <a:r>
              <a:rPr lang="ru-RU" b="1">
                <a:solidFill>
                  <a:srgbClr val="663300"/>
                </a:solidFill>
                <a:latin typeface="Times New Roman" pitchFamily="18" charset="0"/>
              </a:rPr>
              <a:t> не входят, это второстепенные члены пред-</a:t>
            </a:r>
          </a:p>
          <a:p>
            <a:pPr algn="l"/>
            <a:r>
              <a:rPr lang="ru-RU" b="1">
                <a:solidFill>
                  <a:srgbClr val="663300"/>
                </a:solidFill>
                <a:latin typeface="Times New Roman" pitchFamily="18" charset="0"/>
              </a:rPr>
              <a:t> ложения. Сложное сказуемое здесь - «</a:t>
            </a:r>
            <a:r>
              <a:rPr lang="ru-RU" b="1" i="1">
                <a:solidFill>
                  <a:srgbClr val="003399"/>
                </a:solidFill>
                <a:latin typeface="Times New Roman" pitchFamily="18" charset="0"/>
              </a:rPr>
              <a:t>хочет</a:t>
            </a:r>
          </a:p>
          <a:p>
            <a:pPr algn="l"/>
            <a:r>
              <a:rPr lang="ru-RU" b="1" i="1">
                <a:solidFill>
                  <a:srgbClr val="003399"/>
                </a:solidFill>
                <a:latin typeface="Times New Roman" pitchFamily="18" charset="0"/>
              </a:rPr>
              <a:t>  начать есть</a:t>
            </a:r>
            <a:r>
              <a:rPr lang="ru-RU" b="1">
                <a:solidFill>
                  <a:srgbClr val="663300"/>
                </a:solidFill>
                <a:latin typeface="Times New Roman" pitchFamily="18" charset="0"/>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71"/>
                                        </p:tgtEl>
                                        <p:attrNameLst>
                                          <p:attrName>style.visibility</p:attrName>
                                        </p:attrNameLst>
                                      </p:cBhvr>
                                      <p:to>
                                        <p:strVal val="visible"/>
                                      </p:to>
                                    </p:set>
                                    <p:animEffect transition="in" filter="dissolve">
                                      <p:cBhvr>
                                        <p:cTn id="7" dur="500"/>
                                        <p:tgtEl>
                                          <p:spTgt spid="15371"/>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5390"/>
                                        </p:tgtEl>
                                        <p:attrNameLst>
                                          <p:attrName>style.visibility</p:attrName>
                                        </p:attrNameLst>
                                      </p:cBhvr>
                                      <p:to>
                                        <p:strVal val="visible"/>
                                      </p:to>
                                    </p:set>
                                    <p:animEffect transition="in" filter="fade">
                                      <p:cBhvr>
                                        <p:cTn id="12" dur="500"/>
                                        <p:tgtEl>
                                          <p:spTgt spid="15390"/>
                                        </p:tgtEl>
                                      </p:cBhvr>
                                    </p:animEffect>
                                    <p:anim calcmode="lin" valueType="num">
                                      <p:cBhvr>
                                        <p:cTn id="13" dur="500" fill="hold"/>
                                        <p:tgtEl>
                                          <p:spTgt spid="15390"/>
                                        </p:tgtEl>
                                        <p:attrNameLst>
                                          <p:attrName>ppt_x</p:attrName>
                                        </p:attrNameLst>
                                      </p:cBhvr>
                                      <p:tavLst>
                                        <p:tav tm="0">
                                          <p:val>
                                            <p:strVal val="#ppt_x-.1"/>
                                          </p:val>
                                        </p:tav>
                                        <p:tav tm="100000">
                                          <p:val>
                                            <p:strVal val="#ppt_x"/>
                                          </p:val>
                                        </p:tav>
                                      </p:tavLst>
                                    </p:anim>
                                    <p:anim calcmode="lin" valueType="num">
                                      <p:cBhvr>
                                        <p:cTn id="14" dur="500" fill="hold"/>
                                        <p:tgtEl>
                                          <p:spTgt spid="1539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5369"/>
                                        </p:tgtEl>
                                        <p:attrNameLst>
                                          <p:attrName>style.visibility</p:attrName>
                                        </p:attrNameLst>
                                      </p:cBhvr>
                                      <p:to>
                                        <p:strVal val="visible"/>
                                      </p:to>
                                    </p:set>
                                    <p:anim calcmode="lin" valueType="num">
                                      <p:cBhvr>
                                        <p:cTn id="19" dur="500" fill="hold"/>
                                        <p:tgtEl>
                                          <p:spTgt spid="15369"/>
                                        </p:tgtEl>
                                        <p:attrNameLst>
                                          <p:attrName>ppt_w</p:attrName>
                                        </p:attrNameLst>
                                      </p:cBhvr>
                                      <p:tavLst>
                                        <p:tav tm="0">
                                          <p:val>
                                            <p:fltVal val="0"/>
                                          </p:val>
                                        </p:tav>
                                        <p:tav tm="100000">
                                          <p:val>
                                            <p:strVal val="#ppt_w"/>
                                          </p:val>
                                        </p:tav>
                                      </p:tavLst>
                                    </p:anim>
                                    <p:anim calcmode="lin" valueType="num">
                                      <p:cBhvr>
                                        <p:cTn id="20" dur="500" fill="hold"/>
                                        <p:tgtEl>
                                          <p:spTgt spid="15369"/>
                                        </p:tgtEl>
                                        <p:attrNameLst>
                                          <p:attrName>ppt_h</p:attrName>
                                        </p:attrNameLst>
                                      </p:cBhvr>
                                      <p:tavLst>
                                        <p:tav tm="0">
                                          <p:val>
                                            <p:fltVal val="0"/>
                                          </p:val>
                                        </p:tav>
                                        <p:tav tm="100000">
                                          <p:val>
                                            <p:strVal val="#ppt_h"/>
                                          </p:val>
                                        </p:tav>
                                      </p:tavLst>
                                    </p:anim>
                                    <p:animEffect transition="in" filter="fade">
                                      <p:cBhvr>
                                        <p:cTn id="21" dur="500"/>
                                        <p:tgtEl>
                                          <p:spTgt spid="15369"/>
                                        </p:tgtEl>
                                      </p:cBhvr>
                                    </p:animEffect>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15370"/>
                                        </p:tgtEl>
                                        <p:attrNameLst>
                                          <p:attrName>style.visibility</p:attrName>
                                        </p:attrNameLst>
                                      </p:cBhvr>
                                      <p:to>
                                        <p:strVal val="visible"/>
                                      </p:to>
                                    </p:set>
                                    <p:animEffect transition="in" filter="fade">
                                      <p:cBhvr>
                                        <p:cTn id="26" dur="500"/>
                                        <p:tgtEl>
                                          <p:spTgt spid="15370"/>
                                        </p:tgtEl>
                                      </p:cBhvr>
                                    </p:animEffect>
                                    <p:anim calcmode="lin" valueType="num">
                                      <p:cBhvr>
                                        <p:cTn id="27" dur="500" fill="hold"/>
                                        <p:tgtEl>
                                          <p:spTgt spid="15370"/>
                                        </p:tgtEl>
                                        <p:attrNameLst>
                                          <p:attrName>ppt_x</p:attrName>
                                        </p:attrNameLst>
                                      </p:cBhvr>
                                      <p:tavLst>
                                        <p:tav tm="0">
                                          <p:val>
                                            <p:strVal val="#ppt_x-.1"/>
                                          </p:val>
                                        </p:tav>
                                        <p:tav tm="100000">
                                          <p:val>
                                            <p:strVal val="#ppt_x"/>
                                          </p:val>
                                        </p:tav>
                                      </p:tavLst>
                                    </p:anim>
                                    <p:anim calcmode="lin" valueType="num">
                                      <p:cBhvr>
                                        <p:cTn id="28" dur="500" fill="hold"/>
                                        <p:tgtEl>
                                          <p:spTgt spid="1537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3" presetClass="entr" presetSubtype="16" fill="hold" grpId="0" nodeType="clickEffect">
                                  <p:stCondLst>
                                    <p:cond delay="0"/>
                                  </p:stCondLst>
                                  <p:childTnLst>
                                    <p:set>
                                      <p:cBhvr>
                                        <p:cTn id="32" dur="1" fill="hold">
                                          <p:stCondLst>
                                            <p:cond delay="0"/>
                                          </p:stCondLst>
                                        </p:cTn>
                                        <p:tgtEl>
                                          <p:spTgt spid="15372"/>
                                        </p:tgtEl>
                                        <p:attrNameLst>
                                          <p:attrName>style.visibility</p:attrName>
                                        </p:attrNameLst>
                                      </p:cBhvr>
                                      <p:to>
                                        <p:strVal val="visible"/>
                                      </p:to>
                                    </p:set>
                                    <p:animEffect transition="in" filter="plus(in)">
                                      <p:cBhvr>
                                        <p:cTn id="33" dur="500"/>
                                        <p:tgtEl>
                                          <p:spTgt spid="15372"/>
                                        </p:tgtEl>
                                      </p:cBhvr>
                                    </p:animEffect>
                                  </p:childTnLst>
                                </p:cTn>
                              </p:par>
                            </p:childTnLst>
                          </p:cTn>
                        </p:par>
                      </p:childTnLst>
                    </p:cTn>
                  </p:par>
                  <p:par>
                    <p:cTn id="34" fill="hold">
                      <p:stCondLst>
                        <p:cond delay="indefinite"/>
                      </p:stCondLst>
                      <p:childTnLst>
                        <p:par>
                          <p:cTn id="35" fill="hold">
                            <p:stCondLst>
                              <p:cond delay="0"/>
                            </p:stCondLst>
                            <p:childTnLst>
                              <p:par>
                                <p:cTn id="36" presetID="40" presetClass="entr" presetSubtype="0" fill="hold" grpId="0" nodeType="clickEffect">
                                  <p:stCondLst>
                                    <p:cond delay="0"/>
                                  </p:stCondLst>
                                  <p:iterate type="lt">
                                    <p:tmPct val="10000"/>
                                  </p:iterate>
                                  <p:childTnLst>
                                    <p:set>
                                      <p:cBhvr>
                                        <p:cTn id="37" dur="1" fill="hold">
                                          <p:stCondLst>
                                            <p:cond delay="0"/>
                                          </p:stCondLst>
                                        </p:cTn>
                                        <p:tgtEl>
                                          <p:spTgt spid="15391"/>
                                        </p:tgtEl>
                                        <p:attrNameLst>
                                          <p:attrName>style.visibility</p:attrName>
                                        </p:attrNameLst>
                                      </p:cBhvr>
                                      <p:to>
                                        <p:strVal val="visible"/>
                                      </p:to>
                                    </p:set>
                                    <p:animEffect transition="in" filter="fade">
                                      <p:cBhvr>
                                        <p:cTn id="38" dur="500"/>
                                        <p:tgtEl>
                                          <p:spTgt spid="15391"/>
                                        </p:tgtEl>
                                      </p:cBhvr>
                                    </p:animEffect>
                                    <p:anim calcmode="lin" valueType="num">
                                      <p:cBhvr>
                                        <p:cTn id="39" dur="500" fill="hold"/>
                                        <p:tgtEl>
                                          <p:spTgt spid="15391"/>
                                        </p:tgtEl>
                                        <p:attrNameLst>
                                          <p:attrName>ppt_x</p:attrName>
                                        </p:attrNameLst>
                                      </p:cBhvr>
                                      <p:tavLst>
                                        <p:tav tm="0">
                                          <p:val>
                                            <p:strVal val="#ppt_x-.1"/>
                                          </p:val>
                                        </p:tav>
                                        <p:tav tm="100000">
                                          <p:val>
                                            <p:strVal val="#ppt_x"/>
                                          </p:val>
                                        </p:tav>
                                      </p:tavLst>
                                    </p:anim>
                                    <p:anim calcmode="lin" valueType="num">
                                      <p:cBhvr>
                                        <p:cTn id="40" dur="500" fill="hold"/>
                                        <p:tgtEl>
                                          <p:spTgt spid="1539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5373"/>
                                        </p:tgtEl>
                                        <p:attrNameLst>
                                          <p:attrName>style.visibility</p:attrName>
                                        </p:attrNameLst>
                                      </p:cBhvr>
                                      <p:to>
                                        <p:strVal val="visible"/>
                                      </p:to>
                                    </p:set>
                                    <p:animEffect transition="in" filter="dissolve">
                                      <p:cBhvr>
                                        <p:cTn id="45" dur="500"/>
                                        <p:tgtEl>
                                          <p:spTgt spid="15373"/>
                                        </p:tgtEl>
                                      </p:cBhvr>
                                    </p:animEffect>
                                  </p:childTnLst>
                                </p:cTn>
                              </p:par>
                            </p:childTnLst>
                          </p:cTn>
                        </p:par>
                      </p:childTnLst>
                    </p:cTn>
                  </p:par>
                  <p:par>
                    <p:cTn id="46" fill="hold">
                      <p:stCondLst>
                        <p:cond delay="indefinite"/>
                      </p:stCondLst>
                      <p:childTnLst>
                        <p:par>
                          <p:cTn id="47" fill="hold">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15392"/>
                                        </p:tgtEl>
                                        <p:attrNameLst>
                                          <p:attrName>style.visibility</p:attrName>
                                        </p:attrNameLst>
                                      </p:cBhvr>
                                      <p:to>
                                        <p:strVal val="visible"/>
                                      </p:to>
                                    </p:set>
                                    <p:animEffect transition="in" filter="fade">
                                      <p:cBhvr>
                                        <p:cTn id="50" dur="500"/>
                                        <p:tgtEl>
                                          <p:spTgt spid="15392"/>
                                        </p:tgtEl>
                                      </p:cBhvr>
                                    </p:animEffect>
                                    <p:anim calcmode="lin" valueType="num">
                                      <p:cBhvr>
                                        <p:cTn id="51" dur="500" fill="hold"/>
                                        <p:tgtEl>
                                          <p:spTgt spid="15392"/>
                                        </p:tgtEl>
                                        <p:attrNameLst>
                                          <p:attrName>ppt_x</p:attrName>
                                        </p:attrNameLst>
                                      </p:cBhvr>
                                      <p:tavLst>
                                        <p:tav tm="0">
                                          <p:val>
                                            <p:strVal val="#ppt_x-.1"/>
                                          </p:val>
                                        </p:tav>
                                        <p:tav tm="100000">
                                          <p:val>
                                            <p:strVal val="#ppt_x"/>
                                          </p:val>
                                        </p:tav>
                                      </p:tavLst>
                                    </p:anim>
                                    <p:anim calcmode="lin" valueType="num">
                                      <p:cBhvr>
                                        <p:cTn id="52" dur="500" fill="hold"/>
                                        <p:tgtEl>
                                          <p:spTgt spid="1539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376"/>
                                        </p:tgtEl>
                                        <p:attrNameLst>
                                          <p:attrName>style.visibility</p:attrName>
                                        </p:attrNameLst>
                                      </p:cBhvr>
                                      <p:to>
                                        <p:strVal val="visible"/>
                                      </p:to>
                                    </p:set>
                                    <p:animEffect transition="in" filter="wipe(down)">
                                      <p:cBhvr>
                                        <p:cTn id="57" dur="500"/>
                                        <p:tgtEl>
                                          <p:spTgt spid="1537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5375"/>
                                        </p:tgtEl>
                                        <p:attrNameLst>
                                          <p:attrName>style.visibility</p:attrName>
                                        </p:attrNameLst>
                                      </p:cBhvr>
                                      <p:to>
                                        <p:strVal val="visible"/>
                                      </p:to>
                                    </p:set>
                                    <p:animEffect transition="in" filter="dissolve">
                                      <p:cBhvr>
                                        <p:cTn id="62" dur="500"/>
                                        <p:tgtEl>
                                          <p:spTgt spid="15375"/>
                                        </p:tgtEl>
                                      </p:cBhvr>
                                    </p:animEffect>
                                  </p:childTnLst>
                                </p:cTn>
                              </p:par>
                            </p:childTnLst>
                          </p:cTn>
                        </p:par>
                      </p:childTnLst>
                    </p:cTn>
                  </p:par>
                  <p:par>
                    <p:cTn id="63" fill="hold">
                      <p:stCondLst>
                        <p:cond delay="indefinite"/>
                      </p:stCondLst>
                      <p:childTnLst>
                        <p:par>
                          <p:cTn id="64" fill="hold">
                            <p:stCondLst>
                              <p:cond delay="0"/>
                            </p:stCondLst>
                            <p:childTnLst>
                              <p:par>
                                <p:cTn id="65" presetID="40" presetClass="entr" presetSubtype="0" fill="hold" grpId="0" nodeType="clickEffect">
                                  <p:stCondLst>
                                    <p:cond delay="0"/>
                                  </p:stCondLst>
                                  <p:iterate type="lt">
                                    <p:tmPct val="10000"/>
                                  </p:iterate>
                                  <p:childTnLst>
                                    <p:set>
                                      <p:cBhvr>
                                        <p:cTn id="66" dur="1" fill="hold">
                                          <p:stCondLst>
                                            <p:cond delay="0"/>
                                          </p:stCondLst>
                                        </p:cTn>
                                        <p:tgtEl>
                                          <p:spTgt spid="15395"/>
                                        </p:tgtEl>
                                        <p:attrNameLst>
                                          <p:attrName>style.visibility</p:attrName>
                                        </p:attrNameLst>
                                      </p:cBhvr>
                                      <p:to>
                                        <p:strVal val="visible"/>
                                      </p:to>
                                    </p:set>
                                    <p:animEffect transition="in" filter="fade">
                                      <p:cBhvr>
                                        <p:cTn id="67" dur="500"/>
                                        <p:tgtEl>
                                          <p:spTgt spid="15395"/>
                                        </p:tgtEl>
                                      </p:cBhvr>
                                    </p:animEffect>
                                    <p:anim calcmode="lin" valueType="num">
                                      <p:cBhvr>
                                        <p:cTn id="68" dur="500" fill="hold"/>
                                        <p:tgtEl>
                                          <p:spTgt spid="15395"/>
                                        </p:tgtEl>
                                        <p:attrNameLst>
                                          <p:attrName>ppt_x</p:attrName>
                                        </p:attrNameLst>
                                      </p:cBhvr>
                                      <p:tavLst>
                                        <p:tav tm="0">
                                          <p:val>
                                            <p:strVal val="#ppt_x-.1"/>
                                          </p:val>
                                        </p:tav>
                                        <p:tav tm="100000">
                                          <p:val>
                                            <p:strVal val="#ppt_x"/>
                                          </p:val>
                                        </p:tav>
                                      </p:tavLst>
                                    </p:anim>
                                    <p:anim calcmode="lin" valueType="num">
                                      <p:cBhvr>
                                        <p:cTn id="69" dur="500" fill="hold"/>
                                        <p:tgtEl>
                                          <p:spTgt spid="15395"/>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0" presetClass="entr" presetSubtype="0" fill="hold" nodeType="clickEffect">
                                  <p:stCondLst>
                                    <p:cond delay="0"/>
                                  </p:stCondLst>
                                  <p:iterate type="lt">
                                    <p:tmPct val="10000"/>
                                  </p:iterate>
                                  <p:childTnLst>
                                    <p:set>
                                      <p:cBhvr>
                                        <p:cTn id="73" dur="1" fill="hold">
                                          <p:stCondLst>
                                            <p:cond delay="0"/>
                                          </p:stCondLst>
                                        </p:cTn>
                                        <p:tgtEl>
                                          <p:spTgt spid="15393">
                                            <p:txEl>
                                              <p:pRg st="0" end="0"/>
                                            </p:txEl>
                                          </p:spTgt>
                                        </p:tgtEl>
                                        <p:attrNameLst>
                                          <p:attrName>style.visibility</p:attrName>
                                        </p:attrNameLst>
                                      </p:cBhvr>
                                      <p:to>
                                        <p:strVal val="visible"/>
                                      </p:to>
                                    </p:set>
                                    <p:animEffect transition="in" filter="fade">
                                      <p:cBhvr>
                                        <p:cTn id="74" dur="500"/>
                                        <p:tgtEl>
                                          <p:spTgt spid="15393">
                                            <p:txEl>
                                              <p:pRg st="0" end="0"/>
                                            </p:txEl>
                                          </p:spTgt>
                                        </p:tgtEl>
                                      </p:cBhvr>
                                    </p:animEffect>
                                    <p:anim calcmode="lin" valueType="num">
                                      <p:cBhvr>
                                        <p:cTn id="75" dur="500" fill="hold"/>
                                        <p:tgtEl>
                                          <p:spTgt spid="15393">
                                            <p:txEl>
                                              <p:pRg st="0" end="0"/>
                                            </p:txEl>
                                          </p:spTgt>
                                        </p:tgtEl>
                                        <p:attrNameLst>
                                          <p:attrName>ppt_x</p:attrName>
                                        </p:attrNameLst>
                                      </p:cBhvr>
                                      <p:tavLst>
                                        <p:tav tm="0">
                                          <p:val>
                                            <p:strVal val="#ppt_x-.1"/>
                                          </p:val>
                                        </p:tav>
                                        <p:tav tm="100000">
                                          <p:val>
                                            <p:strVal val="#ppt_x"/>
                                          </p:val>
                                        </p:tav>
                                      </p:tavLst>
                                    </p:anim>
                                    <p:anim calcmode="lin" valueType="num">
                                      <p:cBhvr>
                                        <p:cTn id="76" dur="500" fill="hold"/>
                                        <p:tgtEl>
                                          <p:spTgt spid="1539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5394"/>
                                        </p:tgtEl>
                                        <p:attrNameLst>
                                          <p:attrName>style.visibility</p:attrName>
                                        </p:attrNameLst>
                                      </p:cBhvr>
                                      <p:to>
                                        <p:strVal val="visible"/>
                                      </p:to>
                                    </p:set>
                                    <p:animEffect transition="in" filter="wipe(down)">
                                      <p:cBhvr>
                                        <p:cTn id="81" dur="500"/>
                                        <p:tgtEl>
                                          <p:spTgt spid="15394"/>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15396"/>
                                        </p:tgtEl>
                                        <p:attrNameLst>
                                          <p:attrName>style.visibility</p:attrName>
                                        </p:attrNameLst>
                                      </p:cBhvr>
                                      <p:to>
                                        <p:strVal val="visible"/>
                                      </p:to>
                                    </p:set>
                                    <p:animEffect transition="in" filter="wipe(down)">
                                      <p:cBhvr>
                                        <p:cTn id="86" dur="500"/>
                                        <p:tgtEl>
                                          <p:spTgt spid="15396"/>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15377"/>
                                        </p:tgtEl>
                                        <p:attrNameLst>
                                          <p:attrName>style.visibility</p:attrName>
                                        </p:attrNameLst>
                                      </p:cBhvr>
                                      <p:to>
                                        <p:strVal val="visible"/>
                                      </p:to>
                                    </p:set>
                                    <p:animEffect transition="in" filter="dissolve">
                                      <p:cBhvr>
                                        <p:cTn id="91" dur="500"/>
                                        <p:tgtEl>
                                          <p:spTgt spid="15377"/>
                                        </p:tgtEl>
                                      </p:cBhvr>
                                    </p:animEffect>
                                  </p:childTnLst>
                                </p:cTn>
                              </p:par>
                            </p:childTnLst>
                          </p:cTn>
                        </p:par>
                      </p:childTnLst>
                    </p:cTn>
                  </p:par>
                  <p:par>
                    <p:cTn id="92" fill="hold">
                      <p:stCondLst>
                        <p:cond delay="indefinite"/>
                      </p:stCondLst>
                      <p:childTnLst>
                        <p:par>
                          <p:cTn id="93" fill="hold">
                            <p:stCondLst>
                              <p:cond delay="0"/>
                            </p:stCondLst>
                            <p:childTnLst>
                              <p:par>
                                <p:cTn id="94" presetID="40" presetClass="entr" presetSubtype="0" fill="hold" grpId="0" nodeType="clickEffect">
                                  <p:stCondLst>
                                    <p:cond delay="0"/>
                                  </p:stCondLst>
                                  <p:iterate type="lt">
                                    <p:tmPct val="10000"/>
                                  </p:iterate>
                                  <p:childTnLst>
                                    <p:set>
                                      <p:cBhvr>
                                        <p:cTn id="95" dur="1" fill="hold">
                                          <p:stCondLst>
                                            <p:cond delay="0"/>
                                          </p:stCondLst>
                                        </p:cTn>
                                        <p:tgtEl>
                                          <p:spTgt spid="15397"/>
                                        </p:tgtEl>
                                        <p:attrNameLst>
                                          <p:attrName>style.visibility</p:attrName>
                                        </p:attrNameLst>
                                      </p:cBhvr>
                                      <p:to>
                                        <p:strVal val="visible"/>
                                      </p:to>
                                    </p:set>
                                    <p:animEffect transition="in" filter="fade">
                                      <p:cBhvr>
                                        <p:cTn id="96" dur="500"/>
                                        <p:tgtEl>
                                          <p:spTgt spid="15397"/>
                                        </p:tgtEl>
                                      </p:cBhvr>
                                    </p:animEffect>
                                    <p:anim calcmode="lin" valueType="num">
                                      <p:cBhvr>
                                        <p:cTn id="97" dur="500" fill="hold"/>
                                        <p:tgtEl>
                                          <p:spTgt spid="15397"/>
                                        </p:tgtEl>
                                        <p:attrNameLst>
                                          <p:attrName>ppt_x</p:attrName>
                                        </p:attrNameLst>
                                      </p:cBhvr>
                                      <p:tavLst>
                                        <p:tav tm="0">
                                          <p:val>
                                            <p:strVal val="#ppt_x-.1"/>
                                          </p:val>
                                        </p:tav>
                                        <p:tav tm="100000">
                                          <p:val>
                                            <p:strVal val="#ppt_x"/>
                                          </p:val>
                                        </p:tav>
                                      </p:tavLst>
                                    </p:anim>
                                    <p:anim calcmode="lin" valueType="num">
                                      <p:cBhvr>
                                        <p:cTn id="98" dur="500" fill="hold"/>
                                        <p:tgtEl>
                                          <p:spTgt spid="15397"/>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0" presetClass="entr" presetSubtype="0" fill="hold" nodeType="clickEffect">
                                  <p:stCondLst>
                                    <p:cond delay="0"/>
                                  </p:stCondLst>
                                  <p:iterate type="lt">
                                    <p:tmPct val="10000"/>
                                  </p:iterate>
                                  <p:childTnLst>
                                    <p:set>
                                      <p:cBhvr>
                                        <p:cTn id="102" dur="1" fill="hold">
                                          <p:stCondLst>
                                            <p:cond delay="0"/>
                                          </p:stCondLst>
                                        </p:cTn>
                                        <p:tgtEl>
                                          <p:spTgt spid="15398">
                                            <p:txEl>
                                              <p:pRg st="0" end="0"/>
                                            </p:txEl>
                                          </p:spTgt>
                                        </p:tgtEl>
                                        <p:attrNameLst>
                                          <p:attrName>style.visibility</p:attrName>
                                        </p:attrNameLst>
                                      </p:cBhvr>
                                      <p:to>
                                        <p:strVal val="visible"/>
                                      </p:to>
                                    </p:set>
                                    <p:animEffect transition="in" filter="fade">
                                      <p:cBhvr>
                                        <p:cTn id="103" dur="500"/>
                                        <p:tgtEl>
                                          <p:spTgt spid="15398">
                                            <p:txEl>
                                              <p:pRg st="0" end="0"/>
                                            </p:txEl>
                                          </p:spTgt>
                                        </p:tgtEl>
                                      </p:cBhvr>
                                    </p:animEffect>
                                    <p:anim calcmode="lin" valueType="num">
                                      <p:cBhvr>
                                        <p:cTn id="104" dur="500" fill="hold"/>
                                        <p:tgtEl>
                                          <p:spTgt spid="15398">
                                            <p:txEl>
                                              <p:pRg st="0" end="0"/>
                                            </p:txEl>
                                          </p:spTgt>
                                        </p:tgtEl>
                                        <p:attrNameLst>
                                          <p:attrName>ppt_x</p:attrName>
                                        </p:attrNameLst>
                                      </p:cBhvr>
                                      <p:tavLst>
                                        <p:tav tm="0">
                                          <p:val>
                                            <p:strVal val="#ppt_x-.1"/>
                                          </p:val>
                                        </p:tav>
                                        <p:tav tm="100000">
                                          <p:val>
                                            <p:strVal val="#ppt_x"/>
                                          </p:val>
                                        </p:tav>
                                      </p:tavLst>
                                    </p:anim>
                                    <p:anim calcmode="lin" valueType="num">
                                      <p:cBhvr>
                                        <p:cTn id="105" dur="500" fill="hold"/>
                                        <p:tgtEl>
                                          <p:spTgt spid="153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15399"/>
                                        </p:tgtEl>
                                        <p:attrNameLst>
                                          <p:attrName>style.visibility</p:attrName>
                                        </p:attrNameLst>
                                      </p:cBhvr>
                                      <p:to>
                                        <p:strVal val="visible"/>
                                      </p:to>
                                    </p:set>
                                    <p:animEffect transition="in" filter="wipe(down)">
                                      <p:cBhvr>
                                        <p:cTn id="110" dur="500"/>
                                        <p:tgtEl>
                                          <p:spTgt spid="15399"/>
                                        </p:tgtEl>
                                      </p:cBhvr>
                                    </p:animEffect>
                                  </p:childTnLst>
                                </p:cTn>
                              </p:par>
                            </p:childTnLst>
                          </p:cTn>
                        </p:par>
                      </p:childTnLst>
                    </p:cTn>
                  </p:par>
                  <p:par>
                    <p:cTn id="111" fill="hold">
                      <p:stCondLst>
                        <p:cond delay="indefinite"/>
                      </p:stCondLst>
                      <p:childTnLst>
                        <p:par>
                          <p:cTn id="112" fill="hold">
                            <p:stCondLst>
                              <p:cond delay="0"/>
                            </p:stCondLst>
                            <p:childTnLst>
                              <p:par>
                                <p:cTn id="113" presetID="9" presetClass="entr" presetSubtype="0" fill="hold" grpId="0" nodeType="clickEffect">
                                  <p:stCondLst>
                                    <p:cond delay="0"/>
                                  </p:stCondLst>
                                  <p:childTnLst>
                                    <p:set>
                                      <p:cBhvr>
                                        <p:cTn id="114" dur="1" fill="hold">
                                          <p:stCondLst>
                                            <p:cond delay="0"/>
                                          </p:stCondLst>
                                        </p:cTn>
                                        <p:tgtEl>
                                          <p:spTgt spid="15400"/>
                                        </p:tgtEl>
                                        <p:attrNameLst>
                                          <p:attrName>style.visibility</p:attrName>
                                        </p:attrNameLst>
                                      </p:cBhvr>
                                      <p:to>
                                        <p:strVal val="visible"/>
                                      </p:to>
                                    </p:set>
                                    <p:animEffect transition="in" filter="dissolve">
                                      <p:cBhvr>
                                        <p:cTn id="115" dur="500"/>
                                        <p:tgtEl>
                                          <p:spTgt spid="15400"/>
                                        </p:tgtEl>
                                      </p:cBhvr>
                                    </p:animEffect>
                                  </p:childTnLst>
                                </p:cTn>
                              </p:par>
                            </p:childTnLst>
                          </p:cTn>
                        </p:par>
                      </p:childTnLst>
                    </p:cTn>
                  </p:par>
                  <p:par>
                    <p:cTn id="116" fill="hold">
                      <p:stCondLst>
                        <p:cond delay="indefinite"/>
                      </p:stCondLst>
                      <p:childTnLst>
                        <p:par>
                          <p:cTn id="117" fill="hold">
                            <p:stCondLst>
                              <p:cond delay="0"/>
                            </p:stCondLst>
                            <p:childTnLst>
                              <p:par>
                                <p:cTn id="118" presetID="40" presetClass="entr" presetSubtype="0" fill="hold" grpId="0" nodeType="clickEffect">
                                  <p:stCondLst>
                                    <p:cond delay="0"/>
                                  </p:stCondLst>
                                  <p:iterate type="lt">
                                    <p:tmPct val="10000"/>
                                  </p:iterate>
                                  <p:childTnLst>
                                    <p:set>
                                      <p:cBhvr>
                                        <p:cTn id="119" dur="1" fill="hold">
                                          <p:stCondLst>
                                            <p:cond delay="0"/>
                                          </p:stCondLst>
                                        </p:cTn>
                                        <p:tgtEl>
                                          <p:spTgt spid="15401"/>
                                        </p:tgtEl>
                                        <p:attrNameLst>
                                          <p:attrName>style.visibility</p:attrName>
                                        </p:attrNameLst>
                                      </p:cBhvr>
                                      <p:to>
                                        <p:strVal val="visible"/>
                                      </p:to>
                                    </p:set>
                                    <p:animEffect transition="in" filter="fade">
                                      <p:cBhvr>
                                        <p:cTn id="120" dur="500"/>
                                        <p:tgtEl>
                                          <p:spTgt spid="15401"/>
                                        </p:tgtEl>
                                      </p:cBhvr>
                                    </p:animEffect>
                                    <p:anim calcmode="lin" valueType="num">
                                      <p:cBhvr>
                                        <p:cTn id="121" dur="500" fill="hold"/>
                                        <p:tgtEl>
                                          <p:spTgt spid="15401"/>
                                        </p:tgtEl>
                                        <p:attrNameLst>
                                          <p:attrName>ppt_x</p:attrName>
                                        </p:attrNameLst>
                                      </p:cBhvr>
                                      <p:tavLst>
                                        <p:tav tm="0">
                                          <p:val>
                                            <p:strVal val="#ppt_x-.1"/>
                                          </p:val>
                                        </p:tav>
                                        <p:tav tm="100000">
                                          <p:val>
                                            <p:strVal val="#ppt_x"/>
                                          </p:val>
                                        </p:tav>
                                      </p:tavLst>
                                    </p:anim>
                                    <p:anim calcmode="lin" valueType="num">
                                      <p:cBhvr>
                                        <p:cTn id="122" dur="500" fill="hold"/>
                                        <p:tgtEl>
                                          <p:spTgt spid="15401"/>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40" presetClass="entr" presetSubtype="0" fill="hold" nodeType="clickEffect">
                                  <p:stCondLst>
                                    <p:cond delay="0"/>
                                  </p:stCondLst>
                                  <p:iterate type="lt">
                                    <p:tmPct val="10000"/>
                                  </p:iterate>
                                  <p:childTnLst>
                                    <p:set>
                                      <p:cBhvr>
                                        <p:cTn id="126" dur="1" fill="hold">
                                          <p:stCondLst>
                                            <p:cond delay="0"/>
                                          </p:stCondLst>
                                        </p:cTn>
                                        <p:tgtEl>
                                          <p:spTgt spid="15402">
                                            <p:txEl>
                                              <p:pRg st="0" end="0"/>
                                            </p:txEl>
                                          </p:spTgt>
                                        </p:tgtEl>
                                        <p:attrNameLst>
                                          <p:attrName>style.visibility</p:attrName>
                                        </p:attrNameLst>
                                      </p:cBhvr>
                                      <p:to>
                                        <p:strVal val="visible"/>
                                      </p:to>
                                    </p:set>
                                    <p:animEffect transition="in" filter="fade">
                                      <p:cBhvr>
                                        <p:cTn id="127" dur="500"/>
                                        <p:tgtEl>
                                          <p:spTgt spid="15402">
                                            <p:txEl>
                                              <p:pRg st="0" end="0"/>
                                            </p:txEl>
                                          </p:spTgt>
                                        </p:tgtEl>
                                      </p:cBhvr>
                                    </p:animEffect>
                                    <p:anim calcmode="lin" valueType="num">
                                      <p:cBhvr>
                                        <p:cTn id="128" dur="500" fill="hold"/>
                                        <p:tgtEl>
                                          <p:spTgt spid="15402">
                                            <p:txEl>
                                              <p:pRg st="0" end="0"/>
                                            </p:txEl>
                                          </p:spTgt>
                                        </p:tgtEl>
                                        <p:attrNameLst>
                                          <p:attrName>ppt_x</p:attrName>
                                        </p:attrNameLst>
                                      </p:cBhvr>
                                      <p:tavLst>
                                        <p:tav tm="0">
                                          <p:val>
                                            <p:strVal val="#ppt_x-.1"/>
                                          </p:val>
                                        </p:tav>
                                        <p:tav tm="100000">
                                          <p:val>
                                            <p:strVal val="#ppt_x"/>
                                          </p:val>
                                        </p:tav>
                                      </p:tavLst>
                                    </p:anim>
                                    <p:anim calcmode="lin" valueType="num">
                                      <p:cBhvr>
                                        <p:cTn id="129" dur="500" fill="hold"/>
                                        <p:tgtEl>
                                          <p:spTgt spid="154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grpId="0" nodeType="clickEffect">
                                  <p:stCondLst>
                                    <p:cond delay="0"/>
                                  </p:stCondLst>
                                  <p:childTnLst>
                                    <p:set>
                                      <p:cBhvr>
                                        <p:cTn id="133" dur="1" fill="hold">
                                          <p:stCondLst>
                                            <p:cond delay="0"/>
                                          </p:stCondLst>
                                        </p:cTn>
                                        <p:tgtEl>
                                          <p:spTgt spid="15403"/>
                                        </p:tgtEl>
                                        <p:attrNameLst>
                                          <p:attrName>style.visibility</p:attrName>
                                        </p:attrNameLst>
                                      </p:cBhvr>
                                      <p:to>
                                        <p:strVal val="visible"/>
                                      </p:to>
                                    </p:set>
                                    <p:animEffect transition="in" filter="wipe(down)">
                                      <p:cBhvr>
                                        <p:cTn id="134" dur="500"/>
                                        <p:tgtEl>
                                          <p:spTgt spid="15403"/>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4" fill="hold" grpId="0" nodeType="clickEffect">
                                  <p:stCondLst>
                                    <p:cond delay="0"/>
                                  </p:stCondLst>
                                  <p:childTnLst>
                                    <p:set>
                                      <p:cBhvr>
                                        <p:cTn id="138" dur="1" fill="hold">
                                          <p:stCondLst>
                                            <p:cond delay="0"/>
                                          </p:stCondLst>
                                        </p:cTn>
                                        <p:tgtEl>
                                          <p:spTgt spid="15378"/>
                                        </p:tgtEl>
                                        <p:attrNameLst>
                                          <p:attrName>style.visibility</p:attrName>
                                        </p:attrNameLst>
                                      </p:cBhvr>
                                      <p:to>
                                        <p:strVal val="visible"/>
                                      </p:to>
                                    </p:set>
                                    <p:animEffect transition="in" filter="wipe(down)">
                                      <p:cBhvr>
                                        <p:cTn id="139" dur="500"/>
                                        <p:tgtEl>
                                          <p:spTgt spid="15378"/>
                                        </p:tgtEl>
                                      </p:cBhvr>
                                    </p:animEffect>
                                  </p:childTnLst>
                                </p:cTn>
                              </p:par>
                            </p:childTnLst>
                          </p:cTn>
                        </p:par>
                      </p:childTnLst>
                    </p:cTn>
                  </p:par>
                  <p:par>
                    <p:cTn id="140" fill="hold">
                      <p:stCondLst>
                        <p:cond delay="indefinite"/>
                      </p:stCondLst>
                      <p:childTnLst>
                        <p:par>
                          <p:cTn id="141" fill="hold">
                            <p:stCondLst>
                              <p:cond delay="0"/>
                            </p:stCondLst>
                            <p:childTnLst>
                              <p:par>
                                <p:cTn id="142" presetID="9" presetClass="entr" presetSubtype="0" fill="hold" grpId="0" nodeType="clickEffect">
                                  <p:stCondLst>
                                    <p:cond delay="0"/>
                                  </p:stCondLst>
                                  <p:childTnLst>
                                    <p:set>
                                      <p:cBhvr>
                                        <p:cTn id="143" dur="1" fill="hold">
                                          <p:stCondLst>
                                            <p:cond delay="0"/>
                                          </p:stCondLst>
                                        </p:cTn>
                                        <p:tgtEl>
                                          <p:spTgt spid="15379"/>
                                        </p:tgtEl>
                                        <p:attrNameLst>
                                          <p:attrName>style.visibility</p:attrName>
                                        </p:attrNameLst>
                                      </p:cBhvr>
                                      <p:to>
                                        <p:strVal val="visible"/>
                                      </p:to>
                                    </p:set>
                                    <p:animEffect transition="in" filter="dissolve">
                                      <p:cBhvr>
                                        <p:cTn id="144" dur="500"/>
                                        <p:tgtEl>
                                          <p:spTgt spid="15379"/>
                                        </p:tgtEl>
                                      </p:cBhvr>
                                    </p:animEffect>
                                  </p:childTnLst>
                                </p:cTn>
                              </p:par>
                            </p:childTnLst>
                          </p:cTn>
                        </p:par>
                      </p:childTnLst>
                    </p:cTn>
                  </p:par>
                  <p:par>
                    <p:cTn id="145" fill="hold">
                      <p:stCondLst>
                        <p:cond delay="indefinite"/>
                      </p:stCondLst>
                      <p:childTnLst>
                        <p:par>
                          <p:cTn id="146" fill="hold">
                            <p:stCondLst>
                              <p:cond delay="0"/>
                            </p:stCondLst>
                            <p:childTnLst>
                              <p:par>
                                <p:cTn id="147" presetID="40" presetClass="entr" presetSubtype="0" fill="hold" grpId="0" nodeType="clickEffect">
                                  <p:stCondLst>
                                    <p:cond delay="0"/>
                                  </p:stCondLst>
                                  <p:iterate type="lt">
                                    <p:tmPct val="10000"/>
                                  </p:iterate>
                                  <p:childTnLst>
                                    <p:set>
                                      <p:cBhvr>
                                        <p:cTn id="148" dur="1" fill="hold">
                                          <p:stCondLst>
                                            <p:cond delay="0"/>
                                          </p:stCondLst>
                                        </p:cTn>
                                        <p:tgtEl>
                                          <p:spTgt spid="15404"/>
                                        </p:tgtEl>
                                        <p:attrNameLst>
                                          <p:attrName>style.visibility</p:attrName>
                                        </p:attrNameLst>
                                      </p:cBhvr>
                                      <p:to>
                                        <p:strVal val="visible"/>
                                      </p:to>
                                    </p:set>
                                    <p:animEffect transition="in" filter="fade">
                                      <p:cBhvr>
                                        <p:cTn id="149" dur="500"/>
                                        <p:tgtEl>
                                          <p:spTgt spid="15404"/>
                                        </p:tgtEl>
                                      </p:cBhvr>
                                    </p:animEffect>
                                    <p:anim calcmode="lin" valueType="num">
                                      <p:cBhvr>
                                        <p:cTn id="150" dur="500" fill="hold"/>
                                        <p:tgtEl>
                                          <p:spTgt spid="15404"/>
                                        </p:tgtEl>
                                        <p:attrNameLst>
                                          <p:attrName>ppt_x</p:attrName>
                                        </p:attrNameLst>
                                      </p:cBhvr>
                                      <p:tavLst>
                                        <p:tav tm="0">
                                          <p:val>
                                            <p:strVal val="#ppt_x-.1"/>
                                          </p:val>
                                        </p:tav>
                                        <p:tav tm="100000">
                                          <p:val>
                                            <p:strVal val="#ppt_x"/>
                                          </p:val>
                                        </p:tav>
                                      </p:tavLst>
                                    </p:anim>
                                    <p:anim calcmode="lin" valueType="num">
                                      <p:cBhvr>
                                        <p:cTn id="151" dur="500" fill="hold"/>
                                        <p:tgtEl>
                                          <p:spTgt spid="15404"/>
                                        </p:tgtEl>
                                        <p:attrNameLst>
                                          <p:attrName>ppt_y</p:attrName>
                                        </p:attrNameLst>
                                      </p:cBhvr>
                                      <p:tavLst>
                                        <p:tav tm="0">
                                          <p:val>
                                            <p:strVal val="#ppt_y"/>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40" presetClass="entr" presetSubtype="0" fill="hold" nodeType="clickEffect">
                                  <p:stCondLst>
                                    <p:cond delay="0"/>
                                  </p:stCondLst>
                                  <p:iterate type="lt">
                                    <p:tmPct val="10000"/>
                                  </p:iterate>
                                  <p:childTnLst>
                                    <p:set>
                                      <p:cBhvr>
                                        <p:cTn id="155" dur="1" fill="hold">
                                          <p:stCondLst>
                                            <p:cond delay="0"/>
                                          </p:stCondLst>
                                        </p:cTn>
                                        <p:tgtEl>
                                          <p:spTgt spid="15405">
                                            <p:txEl>
                                              <p:pRg st="0" end="0"/>
                                            </p:txEl>
                                          </p:spTgt>
                                        </p:tgtEl>
                                        <p:attrNameLst>
                                          <p:attrName>style.visibility</p:attrName>
                                        </p:attrNameLst>
                                      </p:cBhvr>
                                      <p:to>
                                        <p:strVal val="visible"/>
                                      </p:to>
                                    </p:set>
                                    <p:animEffect transition="in" filter="fade">
                                      <p:cBhvr>
                                        <p:cTn id="156" dur="500"/>
                                        <p:tgtEl>
                                          <p:spTgt spid="15405">
                                            <p:txEl>
                                              <p:pRg st="0" end="0"/>
                                            </p:txEl>
                                          </p:spTgt>
                                        </p:tgtEl>
                                      </p:cBhvr>
                                    </p:animEffect>
                                    <p:anim calcmode="lin" valueType="num">
                                      <p:cBhvr>
                                        <p:cTn id="157" dur="500" fill="hold"/>
                                        <p:tgtEl>
                                          <p:spTgt spid="15405">
                                            <p:txEl>
                                              <p:pRg st="0" end="0"/>
                                            </p:txEl>
                                          </p:spTgt>
                                        </p:tgtEl>
                                        <p:attrNameLst>
                                          <p:attrName>ppt_x</p:attrName>
                                        </p:attrNameLst>
                                      </p:cBhvr>
                                      <p:tavLst>
                                        <p:tav tm="0">
                                          <p:val>
                                            <p:strVal val="#ppt_x-.1"/>
                                          </p:val>
                                        </p:tav>
                                        <p:tav tm="100000">
                                          <p:val>
                                            <p:strVal val="#ppt_x"/>
                                          </p:val>
                                        </p:tav>
                                      </p:tavLst>
                                    </p:anim>
                                    <p:anim calcmode="lin" valueType="num">
                                      <p:cBhvr>
                                        <p:cTn id="158" dur="500" fill="hold"/>
                                        <p:tgtEl>
                                          <p:spTgt spid="1540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40" presetClass="entr" presetSubtype="0" fill="hold" grpId="0" nodeType="clickEffect">
                                  <p:stCondLst>
                                    <p:cond delay="0"/>
                                  </p:stCondLst>
                                  <p:iterate type="lt">
                                    <p:tmPct val="10000"/>
                                  </p:iterate>
                                  <p:childTnLst>
                                    <p:set>
                                      <p:cBhvr>
                                        <p:cTn id="162" dur="1" fill="hold">
                                          <p:stCondLst>
                                            <p:cond delay="0"/>
                                          </p:stCondLst>
                                        </p:cTn>
                                        <p:tgtEl>
                                          <p:spTgt spid="15406"/>
                                        </p:tgtEl>
                                        <p:attrNameLst>
                                          <p:attrName>style.visibility</p:attrName>
                                        </p:attrNameLst>
                                      </p:cBhvr>
                                      <p:to>
                                        <p:strVal val="visible"/>
                                      </p:to>
                                    </p:set>
                                    <p:animEffect transition="in" filter="fade">
                                      <p:cBhvr>
                                        <p:cTn id="163" dur="500"/>
                                        <p:tgtEl>
                                          <p:spTgt spid="15406"/>
                                        </p:tgtEl>
                                      </p:cBhvr>
                                    </p:animEffect>
                                    <p:anim calcmode="lin" valueType="num">
                                      <p:cBhvr>
                                        <p:cTn id="164" dur="500" fill="hold"/>
                                        <p:tgtEl>
                                          <p:spTgt spid="15406"/>
                                        </p:tgtEl>
                                        <p:attrNameLst>
                                          <p:attrName>ppt_x</p:attrName>
                                        </p:attrNameLst>
                                      </p:cBhvr>
                                      <p:tavLst>
                                        <p:tav tm="0">
                                          <p:val>
                                            <p:strVal val="#ppt_x-.1"/>
                                          </p:val>
                                        </p:tav>
                                        <p:tav tm="100000">
                                          <p:val>
                                            <p:strVal val="#ppt_x"/>
                                          </p:val>
                                        </p:tav>
                                      </p:tavLst>
                                    </p:anim>
                                    <p:anim calcmode="lin" valueType="num">
                                      <p:cBhvr>
                                        <p:cTn id="165" dur="500" fill="hold"/>
                                        <p:tgtEl>
                                          <p:spTgt spid="15406"/>
                                        </p:tgtEl>
                                        <p:attrNameLst>
                                          <p:attrName>ppt_y</p:attrName>
                                        </p:attrNameLst>
                                      </p:cBhvr>
                                      <p:tavLst>
                                        <p:tav tm="0">
                                          <p:val>
                                            <p:strVal val="#ppt_y"/>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2" presetClass="entr" presetSubtype="4" fill="hold" grpId="0" nodeType="clickEffect">
                                  <p:stCondLst>
                                    <p:cond delay="0"/>
                                  </p:stCondLst>
                                  <p:childTnLst>
                                    <p:set>
                                      <p:cBhvr>
                                        <p:cTn id="169" dur="1" fill="hold">
                                          <p:stCondLst>
                                            <p:cond delay="0"/>
                                          </p:stCondLst>
                                        </p:cTn>
                                        <p:tgtEl>
                                          <p:spTgt spid="15383"/>
                                        </p:tgtEl>
                                        <p:attrNameLst>
                                          <p:attrName>style.visibility</p:attrName>
                                        </p:attrNameLst>
                                      </p:cBhvr>
                                      <p:to>
                                        <p:strVal val="visible"/>
                                      </p:to>
                                    </p:set>
                                    <p:animEffect transition="in" filter="wipe(down)">
                                      <p:cBhvr>
                                        <p:cTn id="170" dur="500"/>
                                        <p:tgtEl>
                                          <p:spTgt spid="15383"/>
                                        </p:tgtEl>
                                      </p:cBhvr>
                                    </p:animEffect>
                                  </p:childTnLst>
                                </p:cTn>
                              </p:par>
                            </p:childTnLst>
                          </p:cTn>
                        </p:par>
                      </p:childTnLst>
                    </p:cTn>
                  </p:par>
                  <p:par>
                    <p:cTn id="171" fill="hold">
                      <p:stCondLst>
                        <p:cond delay="indefinite"/>
                      </p:stCondLst>
                      <p:childTnLst>
                        <p:par>
                          <p:cTn id="172" fill="hold">
                            <p:stCondLst>
                              <p:cond delay="0"/>
                            </p:stCondLst>
                            <p:childTnLst>
                              <p:par>
                                <p:cTn id="173" presetID="5" presetClass="entr" presetSubtype="10" fill="hold" grpId="0" nodeType="clickEffect">
                                  <p:stCondLst>
                                    <p:cond delay="0"/>
                                  </p:stCondLst>
                                  <p:childTnLst>
                                    <p:set>
                                      <p:cBhvr>
                                        <p:cTn id="174" dur="1" fill="hold">
                                          <p:stCondLst>
                                            <p:cond delay="0"/>
                                          </p:stCondLst>
                                        </p:cTn>
                                        <p:tgtEl>
                                          <p:spTgt spid="15374"/>
                                        </p:tgtEl>
                                        <p:attrNameLst>
                                          <p:attrName>style.visibility</p:attrName>
                                        </p:attrNameLst>
                                      </p:cBhvr>
                                      <p:to>
                                        <p:strVal val="visible"/>
                                      </p:to>
                                    </p:set>
                                    <p:animEffect transition="in" filter="checkerboard(across)">
                                      <p:cBhvr>
                                        <p:cTn id="175" dur="500"/>
                                        <p:tgtEl>
                                          <p:spTgt spid="15374"/>
                                        </p:tgtEl>
                                      </p:cBhvr>
                                    </p:animEffect>
                                  </p:childTnLst>
                                </p:cTn>
                              </p:par>
                            </p:childTnLst>
                          </p:cTn>
                        </p:par>
                      </p:childTnLst>
                    </p:cTn>
                  </p:par>
                  <p:par>
                    <p:cTn id="176" fill="hold">
                      <p:stCondLst>
                        <p:cond delay="indefinite"/>
                      </p:stCondLst>
                      <p:childTnLst>
                        <p:par>
                          <p:cTn id="177" fill="hold">
                            <p:stCondLst>
                              <p:cond delay="0"/>
                            </p:stCondLst>
                            <p:childTnLst>
                              <p:par>
                                <p:cTn id="178" presetID="40" presetClass="entr" presetSubtype="0" fill="hold" nodeType="clickEffect">
                                  <p:stCondLst>
                                    <p:cond delay="0"/>
                                  </p:stCondLst>
                                  <p:iterate type="lt">
                                    <p:tmPct val="10000"/>
                                  </p:iterate>
                                  <p:childTnLst>
                                    <p:set>
                                      <p:cBhvr>
                                        <p:cTn id="179" dur="1" fill="hold">
                                          <p:stCondLst>
                                            <p:cond delay="0"/>
                                          </p:stCondLst>
                                        </p:cTn>
                                        <p:tgtEl>
                                          <p:spTgt spid="15407">
                                            <p:txEl>
                                              <p:pRg st="0" end="0"/>
                                            </p:txEl>
                                          </p:spTgt>
                                        </p:tgtEl>
                                        <p:attrNameLst>
                                          <p:attrName>style.visibility</p:attrName>
                                        </p:attrNameLst>
                                      </p:cBhvr>
                                      <p:to>
                                        <p:strVal val="visible"/>
                                      </p:to>
                                    </p:set>
                                    <p:animEffect transition="in" filter="fade">
                                      <p:cBhvr>
                                        <p:cTn id="180" dur="500"/>
                                        <p:tgtEl>
                                          <p:spTgt spid="15407">
                                            <p:txEl>
                                              <p:pRg st="0" end="0"/>
                                            </p:txEl>
                                          </p:spTgt>
                                        </p:tgtEl>
                                      </p:cBhvr>
                                    </p:animEffect>
                                    <p:anim calcmode="lin" valueType="num">
                                      <p:cBhvr>
                                        <p:cTn id="181" dur="500" fill="hold"/>
                                        <p:tgtEl>
                                          <p:spTgt spid="15407">
                                            <p:txEl>
                                              <p:pRg st="0" end="0"/>
                                            </p:txEl>
                                          </p:spTgt>
                                        </p:tgtEl>
                                        <p:attrNameLst>
                                          <p:attrName>ppt_x</p:attrName>
                                        </p:attrNameLst>
                                      </p:cBhvr>
                                      <p:tavLst>
                                        <p:tav tm="0">
                                          <p:val>
                                            <p:strVal val="#ppt_x-.1"/>
                                          </p:val>
                                        </p:tav>
                                        <p:tav tm="100000">
                                          <p:val>
                                            <p:strVal val="#ppt_x"/>
                                          </p:val>
                                        </p:tav>
                                      </p:tavLst>
                                    </p:anim>
                                    <p:anim calcmode="lin" valueType="num">
                                      <p:cBhvr>
                                        <p:cTn id="182" dur="500" fill="hold"/>
                                        <p:tgtEl>
                                          <p:spTgt spid="154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40" presetClass="entr" presetSubtype="0" fill="hold" grpId="0" nodeType="clickEffect">
                                  <p:stCondLst>
                                    <p:cond delay="0"/>
                                  </p:stCondLst>
                                  <p:iterate type="lt">
                                    <p:tmPct val="10000"/>
                                  </p:iterate>
                                  <p:childTnLst>
                                    <p:set>
                                      <p:cBhvr>
                                        <p:cTn id="186" dur="1" fill="hold">
                                          <p:stCondLst>
                                            <p:cond delay="0"/>
                                          </p:stCondLst>
                                        </p:cTn>
                                        <p:tgtEl>
                                          <p:spTgt spid="15408"/>
                                        </p:tgtEl>
                                        <p:attrNameLst>
                                          <p:attrName>style.visibility</p:attrName>
                                        </p:attrNameLst>
                                      </p:cBhvr>
                                      <p:to>
                                        <p:strVal val="visible"/>
                                      </p:to>
                                    </p:set>
                                    <p:animEffect transition="in" filter="fade">
                                      <p:cBhvr>
                                        <p:cTn id="187" dur="500"/>
                                        <p:tgtEl>
                                          <p:spTgt spid="15408"/>
                                        </p:tgtEl>
                                      </p:cBhvr>
                                    </p:animEffect>
                                    <p:anim calcmode="lin" valueType="num">
                                      <p:cBhvr>
                                        <p:cTn id="188" dur="500" fill="hold"/>
                                        <p:tgtEl>
                                          <p:spTgt spid="15408"/>
                                        </p:tgtEl>
                                        <p:attrNameLst>
                                          <p:attrName>ppt_x</p:attrName>
                                        </p:attrNameLst>
                                      </p:cBhvr>
                                      <p:tavLst>
                                        <p:tav tm="0">
                                          <p:val>
                                            <p:strVal val="#ppt_x-.1"/>
                                          </p:val>
                                        </p:tav>
                                        <p:tav tm="100000">
                                          <p:val>
                                            <p:strVal val="#ppt_x"/>
                                          </p:val>
                                        </p:tav>
                                      </p:tavLst>
                                    </p:anim>
                                    <p:anim calcmode="lin" valueType="num">
                                      <p:cBhvr>
                                        <p:cTn id="189" dur="500" fill="hold"/>
                                        <p:tgtEl>
                                          <p:spTgt spid="15408"/>
                                        </p:tgtEl>
                                        <p:attrNameLst>
                                          <p:attrName>ppt_y</p:attrName>
                                        </p:attrNameLst>
                                      </p:cBhvr>
                                      <p:tavLst>
                                        <p:tav tm="0">
                                          <p:val>
                                            <p:strVal val="#ppt_y"/>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22" presetClass="entr" presetSubtype="4" fill="hold" grpId="0" nodeType="clickEffect">
                                  <p:stCondLst>
                                    <p:cond delay="0"/>
                                  </p:stCondLst>
                                  <p:childTnLst>
                                    <p:set>
                                      <p:cBhvr>
                                        <p:cTn id="193" dur="1" fill="hold">
                                          <p:stCondLst>
                                            <p:cond delay="0"/>
                                          </p:stCondLst>
                                        </p:cTn>
                                        <p:tgtEl>
                                          <p:spTgt spid="15409"/>
                                        </p:tgtEl>
                                        <p:attrNameLst>
                                          <p:attrName>style.visibility</p:attrName>
                                        </p:attrNameLst>
                                      </p:cBhvr>
                                      <p:to>
                                        <p:strVal val="visible"/>
                                      </p:to>
                                    </p:set>
                                    <p:animEffect transition="in" filter="wipe(down)">
                                      <p:cBhvr>
                                        <p:cTn id="194" dur="500"/>
                                        <p:tgtEl>
                                          <p:spTgt spid="15409"/>
                                        </p:tgtEl>
                                      </p:cBhvr>
                                    </p:animEffect>
                                  </p:childTnLst>
                                </p:cTn>
                              </p:par>
                            </p:childTnLst>
                          </p:cTn>
                        </p:par>
                      </p:childTnLst>
                    </p:cTn>
                  </p:par>
                  <p:par>
                    <p:cTn id="195" fill="hold">
                      <p:stCondLst>
                        <p:cond delay="indefinite"/>
                      </p:stCondLst>
                      <p:childTnLst>
                        <p:par>
                          <p:cTn id="196" fill="hold">
                            <p:stCondLst>
                              <p:cond delay="0"/>
                            </p:stCondLst>
                            <p:childTnLst>
                              <p:par>
                                <p:cTn id="197" presetID="5" presetClass="entr" presetSubtype="10" fill="hold" grpId="0" nodeType="clickEffect">
                                  <p:stCondLst>
                                    <p:cond delay="0"/>
                                  </p:stCondLst>
                                  <p:childTnLst>
                                    <p:set>
                                      <p:cBhvr>
                                        <p:cTn id="198" dur="1" fill="hold">
                                          <p:stCondLst>
                                            <p:cond delay="0"/>
                                          </p:stCondLst>
                                        </p:cTn>
                                        <p:tgtEl>
                                          <p:spTgt spid="15384"/>
                                        </p:tgtEl>
                                        <p:attrNameLst>
                                          <p:attrName>style.visibility</p:attrName>
                                        </p:attrNameLst>
                                      </p:cBhvr>
                                      <p:to>
                                        <p:strVal val="visible"/>
                                      </p:to>
                                    </p:set>
                                    <p:animEffect transition="in" filter="checkerboard(across)">
                                      <p:cBhvr>
                                        <p:cTn id="199" dur="500"/>
                                        <p:tgtEl>
                                          <p:spTgt spid="15384"/>
                                        </p:tgtEl>
                                      </p:cBhvr>
                                    </p:animEffect>
                                  </p:childTnLst>
                                </p:cTn>
                              </p:par>
                            </p:childTnLst>
                          </p:cTn>
                        </p:par>
                      </p:childTnLst>
                    </p:cTn>
                  </p:par>
                  <p:par>
                    <p:cTn id="200" fill="hold">
                      <p:stCondLst>
                        <p:cond delay="indefinite"/>
                      </p:stCondLst>
                      <p:childTnLst>
                        <p:par>
                          <p:cTn id="201" fill="hold">
                            <p:stCondLst>
                              <p:cond delay="0"/>
                            </p:stCondLst>
                            <p:childTnLst>
                              <p:par>
                                <p:cTn id="202" presetID="40" presetClass="entr" presetSubtype="0" fill="hold" grpId="0" nodeType="clickEffect">
                                  <p:stCondLst>
                                    <p:cond delay="0"/>
                                  </p:stCondLst>
                                  <p:iterate type="lt">
                                    <p:tmPct val="10000"/>
                                  </p:iterate>
                                  <p:childTnLst>
                                    <p:set>
                                      <p:cBhvr>
                                        <p:cTn id="203" dur="1" fill="hold">
                                          <p:stCondLst>
                                            <p:cond delay="0"/>
                                          </p:stCondLst>
                                        </p:cTn>
                                        <p:tgtEl>
                                          <p:spTgt spid="15410"/>
                                        </p:tgtEl>
                                        <p:attrNameLst>
                                          <p:attrName>style.visibility</p:attrName>
                                        </p:attrNameLst>
                                      </p:cBhvr>
                                      <p:to>
                                        <p:strVal val="visible"/>
                                      </p:to>
                                    </p:set>
                                    <p:animEffect transition="in" filter="fade">
                                      <p:cBhvr>
                                        <p:cTn id="204" dur="500"/>
                                        <p:tgtEl>
                                          <p:spTgt spid="15410"/>
                                        </p:tgtEl>
                                      </p:cBhvr>
                                    </p:animEffect>
                                    <p:anim calcmode="lin" valueType="num">
                                      <p:cBhvr>
                                        <p:cTn id="205" dur="500" fill="hold"/>
                                        <p:tgtEl>
                                          <p:spTgt spid="15410"/>
                                        </p:tgtEl>
                                        <p:attrNameLst>
                                          <p:attrName>ppt_x</p:attrName>
                                        </p:attrNameLst>
                                      </p:cBhvr>
                                      <p:tavLst>
                                        <p:tav tm="0">
                                          <p:val>
                                            <p:strVal val="#ppt_x-.1"/>
                                          </p:val>
                                        </p:tav>
                                        <p:tav tm="100000">
                                          <p:val>
                                            <p:strVal val="#ppt_x"/>
                                          </p:val>
                                        </p:tav>
                                      </p:tavLst>
                                    </p:anim>
                                    <p:anim calcmode="lin" valueType="num">
                                      <p:cBhvr>
                                        <p:cTn id="206" dur="500" fill="hold"/>
                                        <p:tgtEl>
                                          <p:spTgt spid="15410"/>
                                        </p:tgtEl>
                                        <p:attrNameLst>
                                          <p:attrName>ppt_y</p:attrName>
                                        </p:attrNameLst>
                                      </p:cBhvr>
                                      <p:tavLst>
                                        <p:tav tm="0">
                                          <p:val>
                                            <p:strVal val="#ppt_y"/>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5" presetClass="entr" presetSubtype="10" fill="hold" grpId="0" nodeType="clickEffect">
                                  <p:stCondLst>
                                    <p:cond delay="0"/>
                                  </p:stCondLst>
                                  <p:childTnLst>
                                    <p:set>
                                      <p:cBhvr>
                                        <p:cTn id="210" dur="1" fill="hold">
                                          <p:stCondLst>
                                            <p:cond delay="0"/>
                                          </p:stCondLst>
                                        </p:cTn>
                                        <p:tgtEl>
                                          <p:spTgt spid="15411"/>
                                        </p:tgtEl>
                                        <p:attrNameLst>
                                          <p:attrName>style.visibility</p:attrName>
                                        </p:attrNameLst>
                                      </p:cBhvr>
                                      <p:to>
                                        <p:strVal val="visible"/>
                                      </p:to>
                                    </p:set>
                                    <p:animEffect transition="in" filter="checkerboard(across)">
                                      <p:cBhvr>
                                        <p:cTn id="211" dur="500"/>
                                        <p:tgtEl>
                                          <p:spTgt spid="15411"/>
                                        </p:tgtEl>
                                      </p:cBhvr>
                                    </p:animEffect>
                                  </p:childTnLst>
                                </p:cTn>
                              </p:par>
                            </p:childTnLst>
                          </p:cTn>
                        </p:par>
                      </p:childTnLst>
                    </p:cTn>
                  </p:par>
                  <p:par>
                    <p:cTn id="212" fill="hold">
                      <p:stCondLst>
                        <p:cond delay="indefinite"/>
                      </p:stCondLst>
                      <p:childTnLst>
                        <p:par>
                          <p:cTn id="213" fill="hold">
                            <p:stCondLst>
                              <p:cond delay="0"/>
                            </p:stCondLst>
                            <p:childTnLst>
                              <p:par>
                                <p:cTn id="214" presetID="40" presetClass="entr" presetSubtype="0" fill="hold" grpId="0" nodeType="clickEffect">
                                  <p:stCondLst>
                                    <p:cond delay="0"/>
                                  </p:stCondLst>
                                  <p:iterate type="lt">
                                    <p:tmPct val="10000"/>
                                  </p:iterate>
                                  <p:childTnLst>
                                    <p:set>
                                      <p:cBhvr>
                                        <p:cTn id="215" dur="1" fill="hold">
                                          <p:stCondLst>
                                            <p:cond delay="0"/>
                                          </p:stCondLst>
                                        </p:cTn>
                                        <p:tgtEl>
                                          <p:spTgt spid="15412"/>
                                        </p:tgtEl>
                                        <p:attrNameLst>
                                          <p:attrName>style.visibility</p:attrName>
                                        </p:attrNameLst>
                                      </p:cBhvr>
                                      <p:to>
                                        <p:strVal val="visible"/>
                                      </p:to>
                                    </p:set>
                                    <p:animEffect transition="in" filter="fade">
                                      <p:cBhvr>
                                        <p:cTn id="216" dur="500"/>
                                        <p:tgtEl>
                                          <p:spTgt spid="15412"/>
                                        </p:tgtEl>
                                      </p:cBhvr>
                                    </p:animEffect>
                                    <p:anim calcmode="lin" valueType="num">
                                      <p:cBhvr>
                                        <p:cTn id="217" dur="500" fill="hold"/>
                                        <p:tgtEl>
                                          <p:spTgt spid="15412"/>
                                        </p:tgtEl>
                                        <p:attrNameLst>
                                          <p:attrName>ppt_x</p:attrName>
                                        </p:attrNameLst>
                                      </p:cBhvr>
                                      <p:tavLst>
                                        <p:tav tm="0">
                                          <p:val>
                                            <p:strVal val="#ppt_x-.1"/>
                                          </p:val>
                                        </p:tav>
                                        <p:tav tm="100000">
                                          <p:val>
                                            <p:strVal val="#ppt_x"/>
                                          </p:val>
                                        </p:tav>
                                      </p:tavLst>
                                    </p:anim>
                                    <p:anim calcmode="lin" valueType="num">
                                      <p:cBhvr>
                                        <p:cTn id="218" dur="500" fill="hold"/>
                                        <p:tgtEl>
                                          <p:spTgt spid="15412"/>
                                        </p:tgtEl>
                                        <p:attrNameLst>
                                          <p:attrName>ppt_y</p:attrName>
                                        </p:attrNameLst>
                                      </p:cBhvr>
                                      <p:tavLst>
                                        <p:tav tm="0">
                                          <p:val>
                                            <p:strVal val="#ppt_y"/>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5" presetClass="entr" presetSubtype="10" fill="hold" grpId="0" nodeType="clickEffect">
                                  <p:stCondLst>
                                    <p:cond delay="0"/>
                                  </p:stCondLst>
                                  <p:childTnLst>
                                    <p:set>
                                      <p:cBhvr>
                                        <p:cTn id="222" dur="1" fill="hold">
                                          <p:stCondLst>
                                            <p:cond delay="0"/>
                                          </p:stCondLst>
                                        </p:cTn>
                                        <p:tgtEl>
                                          <p:spTgt spid="15387"/>
                                        </p:tgtEl>
                                        <p:attrNameLst>
                                          <p:attrName>style.visibility</p:attrName>
                                        </p:attrNameLst>
                                      </p:cBhvr>
                                      <p:to>
                                        <p:strVal val="visible"/>
                                      </p:to>
                                    </p:set>
                                    <p:animEffect transition="in" filter="checkerboard(across)">
                                      <p:cBhvr>
                                        <p:cTn id="223" dur="500"/>
                                        <p:tgtEl>
                                          <p:spTgt spid="15387"/>
                                        </p:tgtEl>
                                      </p:cBhvr>
                                    </p:animEffect>
                                  </p:childTnLst>
                                </p:cTn>
                              </p:par>
                            </p:childTnLst>
                          </p:cTn>
                        </p:par>
                      </p:childTnLst>
                    </p:cTn>
                  </p:par>
                  <p:par>
                    <p:cTn id="224" fill="hold">
                      <p:stCondLst>
                        <p:cond delay="indefinite"/>
                      </p:stCondLst>
                      <p:childTnLst>
                        <p:par>
                          <p:cTn id="225" fill="hold">
                            <p:stCondLst>
                              <p:cond delay="0"/>
                            </p:stCondLst>
                            <p:childTnLst>
                              <p:par>
                                <p:cTn id="226" presetID="40" presetClass="entr" presetSubtype="0" fill="hold" grpId="0" nodeType="clickEffect">
                                  <p:stCondLst>
                                    <p:cond delay="0"/>
                                  </p:stCondLst>
                                  <p:iterate type="lt">
                                    <p:tmPct val="10000"/>
                                  </p:iterate>
                                  <p:childTnLst>
                                    <p:set>
                                      <p:cBhvr>
                                        <p:cTn id="227" dur="1" fill="hold">
                                          <p:stCondLst>
                                            <p:cond delay="0"/>
                                          </p:stCondLst>
                                        </p:cTn>
                                        <p:tgtEl>
                                          <p:spTgt spid="15413"/>
                                        </p:tgtEl>
                                        <p:attrNameLst>
                                          <p:attrName>style.visibility</p:attrName>
                                        </p:attrNameLst>
                                      </p:cBhvr>
                                      <p:to>
                                        <p:strVal val="visible"/>
                                      </p:to>
                                    </p:set>
                                    <p:animEffect transition="in" filter="fade">
                                      <p:cBhvr>
                                        <p:cTn id="228" dur="500"/>
                                        <p:tgtEl>
                                          <p:spTgt spid="15413"/>
                                        </p:tgtEl>
                                      </p:cBhvr>
                                    </p:animEffect>
                                    <p:anim calcmode="lin" valueType="num">
                                      <p:cBhvr>
                                        <p:cTn id="229" dur="500" fill="hold"/>
                                        <p:tgtEl>
                                          <p:spTgt spid="15413"/>
                                        </p:tgtEl>
                                        <p:attrNameLst>
                                          <p:attrName>ppt_x</p:attrName>
                                        </p:attrNameLst>
                                      </p:cBhvr>
                                      <p:tavLst>
                                        <p:tav tm="0">
                                          <p:val>
                                            <p:strVal val="#ppt_x-.1"/>
                                          </p:val>
                                        </p:tav>
                                        <p:tav tm="100000">
                                          <p:val>
                                            <p:strVal val="#ppt_x"/>
                                          </p:val>
                                        </p:tav>
                                      </p:tavLst>
                                    </p:anim>
                                    <p:anim calcmode="lin" valueType="num">
                                      <p:cBhvr>
                                        <p:cTn id="230" dur="500" fill="hold"/>
                                        <p:tgtEl>
                                          <p:spTgt spid="154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animBg="1"/>
      <p:bldP spid="15370" grpId="0"/>
      <p:bldP spid="15371" grpId="0" animBg="1"/>
      <p:bldP spid="15372" grpId="0" animBg="1"/>
      <p:bldP spid="15373" grpId="0" animBg="1"/>
      <p:bldP spid="15374" grpId="0" animBg="1"/>
      <p:bldP spid="15375" grpId="0" animBg="1"/>
      <p:bldP spid="15376" grpId="0" animBg="1"/>
      <p:bldP spid="15377" grpId="0" animBg="1"/>
      <p:bldP spid="15378" grpId="0" animBg="1"/>
      <p:bldP spid="15379" grpId="0" animBg="1"/>
      <p:bldP spid="15383" grpId="0" animBg="1"/>
      <p:bldP spid="15384" grpId="0" animBg="1"/>
      <p:bldP spid="15387" grpId="0" animBg="1"/>
      <p:bldP spid="15390" grpId="0"/>
      <p:bldP spid="15391" grpId="0"/>
      <p:bldP spid="15392" grpId="0"/>
      <p:bldP spid="15394" grpId="0" animBg="1"/>
      <p:bldP spid="15395" grpId="0"/>
      <p:bldP spid="15396" grpId="0" animBg="1"/>
      <p:bldP spid="15397" grpId="0"/>
      <p:bldP spid="15399" grpId="0" animBg="1"/>
      <p:bldP spid="15400" grpId="0" animBg="1"/>
      <p:bldP spid="15401" grpId="0"/>
      <p:bldP spid="15403" grpId="0" animBg="1"/>
      <p:bldP spid="15404" grpId="0"/>
      <p:bldP spid="15406" grpId="0"/>
      <p:bldP spid="15408" grpId="0"/>
      <p:bldP spid="15409" grpId="0" animBg="1"/>
      <p:bldP spid="15410" grpId="0"/>
      <p:bldP spid="15411" grpId="0" animBg="1"/>
      <p:bldP spid="15412" grpId="0"/>
      <p:bldP spid="154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noAutofit/>
          </a:bodyPr>
          <a:lstStyle/>
          <a:p>
            <a:r>
              <a:rPr lang="ru-RU" sz="4100" b="1" i="1">
                <a:effectLst>
                  <a:outerShdw blurRad="38100" dist="38100" dir="2700000" algn="tl">
                    <a:srgbClr val="C0C0C0"/>
                  </a:outerShdw>
                </a:effectLst>
              </a:rPr>
              <a:t>Тире между подлежащим и сказуемым  </a:t>
            </a:r>
            <a:r>
              <a:rPr lang="ru-RU" sz="3700" b="1" i="1">
                <a:effectLst>
                  <a:outerShdw blurRad="38100" dist="38100" dir="2700000" algn="tl">
                    <a:srgbClr val="C0C0C0"/>
                  </a:outerShdw>
                </a:effectLst>
              </a:rPr>
              <a:t>(11 класс)</a:t>
            </a:r>
            <a:endParaRPr lang="ru-RU" sz="4100" b="1" i="1">
              <a:effectLst>
                <a:outerShdw blurRad="38100" dist="38100" dir="2700000" algn="tl">
                  <a:srgbClr val="C0C0C0"/>
                </a:outerShdw>
              </a:effectLst>
            </a:endParaRPr>
          </a:p>
        </p:txBody>
      </p:sp>
      <p:sp>
        <p:nvSpPr>
          <p:cNvPr id="3" name="Содержимое 2"/>
          <p:cNvSpPr>
            <a:spLocks noGrp="1"/>
          </p:cNvSpPr>
          <p:nvPr>
            <p:ph idx="4294967295"/>
          </p:nvPr>
        </p:nvSpPr>
        <p:spPr>
          <a:xfrm>
            <a:off x="1717675" y="1628775"/>
            <a:ext cx="7426325" cy="4972050"/>
          </a:xfrm>
        </p:spPr>
        <p:txBody>
          <a:bodyPr>
            <a:normAutofit/>
          </a:bodyPr>
          <a:lstStyle/>
          <a:p>
            <a:pPr marL="0" indent="357188" algn="ctr">
              <a:lnSpc>
                <a:spcPct val="80000"/>
              </a:lnSpc>
              <a:buFontTx/>
              <a:buNone/>
            </a:pPr>
            <a:r>
              <a:rPr lang="ru-RU" sz="3000" b="1">
                <a:solidFill>
                  <a:srgbClr val="FF0000"/>
                </a:solidFill>
              </a:rPr>
              <a:t>Тире ставится</a:t>
            </a:r>
            <a:endParaRPr lang="ru-RU" sz="3000">
              <a:solidFill>
                <a:srgbClr val="FF0000"/>
              </a:solidFill>
            </a:endParaRPr>
          </a:p>
          <a:p>
            <a:pPr marL="0" indent="357188">
              <a:lnSpc>
                <a:spcPct val="80000"/>
              </a:lnSpc>
              <a:buFont typeface="Wingdings 2" pitchFamily="18" charset="2"/>
              <a:buAutoNum type="arabicPeriod"/>
            </a:pPr>
            <a:r>
              <a:rPr lang="ru-RU" b="1"/>
              <a:t>сущ. - сущ-     </a:t>
            </a:r>
            <a:r>
              <a:rPr lang="ru-RU"/>
              <a:t>Мой папа - инженер.</a:t>
            </a:r>
          </a:p>
          <a:p>
            <a:pPr marL="0" indent="357188">
              <a:lnSpc>
                <a:spcPct val="80000"/>
              </a:lnSpc>
              <a:buFont typeface="Wingdings 2" pitchFamily="18" charset="2"/>
              <a:buAutoNum type="arabicPeriod"/>
            </a:pPr>
            <a:r>
              <a:rPr lang="ru-RU" b="1"/>
              <a:t>числ. -числ.     </a:t>
            </a:r>
            <a:r>
              <a:rPr lang="ru-RU"/>
              <a:t>Пятью два - десять.</a:t>
            </a:r>
          </a:p>
          <a:p>
            <a:pPr marL="0" indent="357188">
              <a:lnSpc>
                <a:spcPct val="80000"/>
              </a:lnSpc>
              <a:buFontTx/>
              <a:buNone/>
            </a:pPr>
            <a:r>
              <a:rPr lang="ru-RU" b="1"/>
              <a:t>3. инф. -инф.     </a:t>
            </a:r>
            <a:r>
              <a:rPr lang="ru-RU"/>
              <a:t>Жить - Родине служить.</a:t>
            </a:r>
          </a:p>
          <a:p>
            <a:pPr marL="0" indent="357188">
              <a:lnSpc>
                <a:spcPct val="80000"/>
              </a:lnSpc>
              <a:buFontTx/>
              <a:buNone/>
            </a:pPr>
            <a:r>
              <a:rPr lang="ru-RU" b="1"/>
              <a:t>4. сущ. -инф. </a:t>
            </a:r>
            <a:r>
              <a:rPr lang="ru-RU"/>
              <a:t>Моя мечта - летать.</a:t>
            </a:r>
          </a:p>
          <a:p>
            <a:pPr marL="0" indent="357188">
              <a:lnSpc>
                <a:spcPct val="80000"/>
              </a:lnSpc>
              <a:buFontTx/>
              <a:buNone/>
            </a:pPr>
            <a:r>
              <a:rPr lang="ru-RU" b="1"/>
              <a:t>5. сущ. - числ.  </a:t>
            </a:r>
            <a:r>
              <a:rPr lang="ru-RU"/>
              <a:t>Сумма - семьдесят два.</a:t>
            </a:r>
          </a:p>
          <a:p>
            <a:pPr marL="0" indent="357188">
              <a:lnSpc>
                <a:spcPct val="80000"/>
              </a:lnSpc>
              <a:buFontTx/>
              <a:buNone/>
            </a:pPr>
            <a:r>
              <a:rPr lang="ru-RU" b="1"/>
              <a:t>6. инф. - сущ. </a:t>
            </a:r>
            <a:r>
              <a:rPr lang="ru-RU"/>
              <a:t>Учиться - наша задача.</a:t>
            </a:r>
          </a:p>
          <a:p>
            <a:pPr marL="0" indent="357188">
              <a:lnSpc>
                <a:spcPct val="80000"/>
              </a:lnSpc>
              <a:buFontTx/>
              <a:buNone/>
            </a:pPr>
            <a:r>
              <a:rPr lang="ru-RU" b="1"/>
              <a:t>7.</a:t>
            </a:r>
            <a:r>
              <a:rPr lang="ru-RU"/>
              <a:t> Перед стоит </a:t>
            </a:r>
            <a:r>
              <a:rPr lang="ru-RU" i="1"/>
              <a:t>указательная частица</a:t>
            </a:r>
            <a:endParaRPr lang="ru-RU"/>
          </a:p>
          <a:p>
            <a:pPr marL="0" indent="357188">
              <a:lnSpc>
                <a:spcPct val="80000"/>
              </a:lnSpc>
              <a:buFontTx/>
              <a:buNone/>
            </a:pPr>
            <a:r>
              <a:rPr lang="ru-RU" b="1" i="1"/>
              <a:t>это </a:t>
            </a:r>
            <a:r>
              <a:rPr lang="ru-RU"/>
              <a:t>или </a:t>
            </a:r>
            <a:r>
              <a:rPr lang="ru-RU" b="1" i="1"/>
              <a:t>вот</a:t>
            </a:r>
            <a:endParaRPr lang="ru-RU"/>
          </a:p>
          <a:p>
            <a:pPr marL="0" indent="357188">
              <a:lnSpc>
                <a:spcPct val="80000"/>
              </a:lnSpc>
              <a:buFontTx/>
              <a:buNone/>
            </a:pPr>
            <a:r>
              <a:rPr lang="ru-RU"/>
              <a:t>Чтение -</a:t>
            </a:r>
            <a:r>
              <a:rPr lang="ru-RU" b="1"/>
              <a:t> вот </a:t>
            </a:r>
            <a:r>
              <a:rPr lang="ru-RU"/>
              <a:t>лучшее учение.</a:t>
            </a:r>
          </a:p>
          <a:p>
            <a:pPr marL="0" indent="357188">
              <a:lnSpc>
                <a:spcPct val="80000"/>
              </a:lnSpc>
            </a:pPr>
            <a:endParaRPr lang="ru-RU" sz="3000"/>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1143000"/>
          </a:xfrm>
        </p:spPr>
        <p:txBody>
          <a:bodyPr>
            <a:normAutofit/>
          </a:bodyPr>
          <a:lstStyle/>
          <a:p>
            <a:r>
              <a:rPr lang="ru-RU" b="1">
                <a:solidFill>
                  <a:srgbClr val="FF0000"/>
                </a:solidFill>
                <a:effectLst>
                  <a:outerShdw blurRad="38100" dist="38100" dir="2700000" algn="tl">
                    <a:srgbClr val="C0C0C0"/>
                  </a:outerShdw>
                </a:effectLst>
              </a:rPr>
              <a:t>Тире не ставится</a:t>
            </a:r>
          </a:p>
        </p:txBody>
      </p:sp>
      <p:sp>
        <p:nvSpPr>
          <p:cNvPr id="3" name="Содержимое 2"/>
          <p:cNvSpPr>
            <a:spLocks noGrp="1"/>
          </p:cNvSpPr>
          <p:nvPr>
            <p:ph idx="4294967295"/>
          </p:nvPr>
        </p:nvSpPr>
        <p:spPr>
          <a:xfrm>
            <a:off x="0" y="1600200"/>
            <a:ext cx="8229600" cy="4525963"/>
          </a:xfrm>
        </p:spPr>
        <p:txBody>
          <a:bodyPr>
            <a:normAutofit/>
          </a:bodyPr>
          <a:lstStyle/>
          <a:p>
            <a:pPr marL="0" indent="357188">
              <a:buFontTx/>
              <a:buNone/>
            </a:pPr>
            <a:r>
              <a:rPr lang="ru-RU" b="1"/>
              <a:t>1. </a:t>
            </a:r>
            <a:r>
              <a:rPr lang="ru-RU"/>
              <a:t>Перед</a:t>
            </a:r>
            <a:r>
              <a:rPr lang="ru-RU" b="1"/>
              <a:t> как </a:t>
            </a:r>
            <a:r>
              <a:rPr lang="ru-RU" b="1" u="sng"/>
              <a:t>                   </a:t>
            </a:r>
            <a:endParaRPr lang="ru-RU"/>
          </a:p>
          <a:p>
            <a:pPr marL="0" indent="357188">
              <a:buFontTx/>
              <a:buNone/>
            </a:pPr>
            <a:r>
              <a:rPr lang="ru-RU"/>
              <a:t>Пшеничное поле </a:t>
            </a:r>
            <a:r>
              <a:rPr lang="ru-RU" b="1"/>
              <a:t>как</a:t>
            </a:r>
            <a:r>
              <a:rPr lang="ru-RU"/>
              <a:t> огромное море.</a:t>
            </a:r>
          </a:p>
          <a:p>
            <a:pPr marL="0" indent="357188">
              <a:buFontTx/>
              <a:buNone/>
            </a:pPr>
            <a:r>
              <a:rPr lang="ru-RU" b="1"/>
              <a:t>2. личн. мест.</a:t>
            </a:r>
            <a:endParaRPr lang="ru-RU"/>
          </a:p>
          <a:p>
            <a:pPr marL="0" indent="357188">
              <a:buFontTx/>
              <a:buNone/>
            </a:pPr>
            <a:r>
              <a:rPr lang="ru-RU" b="1"/>
              <a:t>Он</a:t>
            </a:r>
            <a:r>
              <a:rPr lang="ru-RU"/>
              <a:t> человек необычной судьбы.</a:t>
            </a:r>
          </a:p>
          <a:p>
            <a:pPr marL="0" indent="357188">
              <a:buFontTx/>
              <a:buNone/>
            </a:pPr>
            <a:r>
              <a:rPr lang="ru-RU" b="1"/>
              <a:t>3. </a:t>
            </a:r>
            <a:r>
              <a:rPr lang="ru-RU"/>
              <a:t>Перед</a:t>
            </a:r>
            <a:r>
              <a:rPr lang="ru-RU" b="1"/>
              <a:t>  не </a:t>
            </a:r>
            <a:endParaRPr lang="ru-RU"/>
          </a:p>
          <a:p>
            <a:pPr marL="0" indent="357188">
              <a:buFontTx/>
              <a:buNone/>
            </a:pPr>
            <a:r>
              <a:rPr lang="ru-RU"/>
              <a:t>Старость </a:t>
            </a:r>
            <a:r>
              <a:rPr lang="ru-RU" b="1"/>
              <a:t>не</a:t>
            </a:r>
            <a:r>
              <a:rPr lang="ru-RU"/>
              <a:t> радость.</a:t>
            </a:r>
          </a:p>
          <a:p>
            <a:pPr marL="0" indent="357188">
              <a:buFontTx/>
              <a:buNone/>
            </a:pPr>
            <a:r>
              <a:rPr lang="ru-RU"/>
              <a:t>Дополнительный материал в </a:t>
            </a:r>
            <a:r>
              <a:rPr lang="ru-RU">
                <a:solidFill>
                  <a:srgbClr val="FF0000"/>
                </a:solidFill>
                <a:latin typeface="Sylfaen" pitchFamily="18" charset="0"/>
              </a:rPr>
              <a:t>§ 74</a:t>
            </a:r>
            <a:endParaRPr lang="ru-RU">
              <a:solidFill>
                <a:srgbClr val="FF0000"/>
              </a:solidFill>
            </a:endParaRP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42844" y="500042"/>
            <a:ext cx="8229600" cy="490537"/>
          </a:xfrm>
        </p:spPr>
        <p:txBody>
          <a:bodyPr>
            <a:noAutofit/>
          </a:bodyPr>
          <a:lstStyle/>
          <a:p>
            <a:r>
              <a:rPr lang="ru-RU" sz="3300" b="1" dirty="0">
                <a:effectLst>
                  <a:outerShdw blurRad="38100" dist="38100" dir="2700000" algn="tl">
                    <a:srgbClr val="C0C0C0"/>
                  </a:outerShdw>
                </a:effectLst>
              </a:rPr>
              <a:t>Списать , расставить знаки препинания.</a:t>
            </a:r>
            <a:r>
              <a:rPr lang="ru-RU" sz="3300" dirty="0">
                <a:effectLst>
                  <a:outerShdw blurRad="38100" dist="38100" dir="2700000" algn="tl">
                    <a:srgbClr val="C0C0C0"/>
                  </a:outerShdw>
                </a:effectLst>
              </a:rPr>
              <a:t/>
            </a:r>
            <a:br>
              <a:rPr lang="ru-RU" sz="3300" dirty="0">
                <a:effectLst>
                  <a:outerShdw blurRad="38100" dist="38100" dir="2700000" algn="tl">
                    <a:srgbClr val="C0C0C0"/>
                  </a:outerShdw>
                </a:effectLst>
              </a:rPr>
            </a:br>
            <a:endParaRPr lang="ru-RU" sz="3700" dirty="0">
              <a:effectLst>
                <a:outerShdw blurRad="38100" dist="38100" dir="2700000" algn="tl">
                  <a:srgbClr val="C0C0C0"/>
                </a:outerShdw>
              </a:effectLst>
            </a:endParaRPr>
          </a:p>
        </p:txBody>
      </p:sp>
      <p:sp>
        <p:nvSpPr>
          <p:cNvPr id="3" name="Содержимое 2"/>
          <p:cNvSpPr>
            <a:spLocks noGrp="1"/>
          </p:cNvSpPr>
          <p:nvPr>
            <p:ph idx="4294967295"/>
          </p:nvPr>
        </p:nvSpPr>
        <p:spPr>
          <a:xfrm>
            <a:off x="1150938" y="765175"/>
            <a:ext cx="7993062" cy="5878513"/>
          </a:xfrm>
        </p:spPr>
        <p:txBody>
          <a:bodyPr>
            <a:normAutofit lnSpcReduction="10000"/>
          </a:bodyPr>
          <a:lstStyle/>
          <a:p>
            <a:pPr marL="0" indent="357188">
              <a:buFontTx/>
              <a:buNone/>
            </a:pPr>
            <a:r>
              <a:rPr lang="ru-RU" sz="3300"/>
              <a:t>1. Книга это волшебница она пр..образила мир. 2. Мир без книги мир дикарей. 3. П..триот это человек служащий родине а родина это прежде всего народ. 4. Борьба за чистоту за смысловую точность за остроту языка есть борьба за орудие культуры. 5. Книга как цветущий сад. 6. Голова без ума что фонарь без света. 7. Игорь самоотверженно бившийся «с погаными половцами»  патриот и бе…трашный воин.</a:t>
            </a:r>
          </a:p>
          <a:p>
            <a:pPr marL="0" indent="357188"/>
            <a:endParaRPr lang="ru-RU" sz="300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725487"/>
          </a:xfrm>
        </p:spPr>
        <p:txBody>
          <a:bodyPr>
            <a:normAutofit fontScale="90000"/>
          </a:bodyPr>
          <a:lstStyle/>
          <a:p>
            <a:r>
              <a:rPr lang="ru-RU" sz="3300" b="1">
                <a:effectLst>
                  <a:outerShdw blurRad="38100" dist="38100" dir="2700000" algn="tl">
                    <a:srgbClr val="C0C0C0"/>
                  </a:outerShdw>
                </a:effectLst>
              </a:rPr>
              <a:t>Списать , расставить знаки препинания.</a:t>
            </a:r>
            <a:endParaRPr lang="ru-RU" sz="3300">
              <a:effectLst>
                <a:outerShdw blurRad="38100" dist="38100" dir="2700000" algn="tl">
                  <a:srgbClr val="C0C0C0"/>
                </a:outerShdw>
              </a:effectLst>
            </a:endParaRPr>
          </a:p>
        </p:txBody>
      </p:sp>
      <p:sp>
        <p:nvSpPr>
          <p:cNvPr id="3" name="Содержимое 2"/>
          <p:cNvSpPr>
            <a:spLocks noGrp="1"/>
          </p:cNvSpPr>
          <p:nvPr>
            <p:ph idx="4294967295"/>
          </p:nvPr>
        </p:nvSpPr>
        <p:spPr>
          <a:xfrm>
            <a:off x="0" y="1071563"/>
            <a:ext cx="9144000" cy="5786437"/>
          </a:xfrm>
        </p:spPr>
        <p:txBody>
          <a:bodyPr>
            <a:normAutofit lnSpcReduction="10000"/>
          </a:bodyPr>
          <a:lstStyle/>
          <a:p>
            <a:pPr marL="0" indent="263525" algn="just">
              <a:buFontTx/>
              <a:buNone/>
            </a:pPr>
            <a:r>
              <a:rPr lang="ru-RU" sz="3600"/>
              <a:t>1. Читать значит выр..батывать вкус пост..гая пр..красное. 2.  Хорошая одежда украшение для тела хороший товарищ  отрада для души. 3. Точность и краткость вот первые достоинства прозы. 4. Изучение родной речи это великое дело. 5. Книга есть главнейшее и могущественнейшее орудие культуры. 6. Ласковое слово как весе…ий день. 7. Клевета что уголь: не обожжет так замарает.</a:t>
            </a:r>
          </a:p>
          <a:p>
            <a:pPr marL="0" indent="263525"/>
            <a:endParaRPr lang="ru-RU"/>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ChangeArrowheads="1"/>
          </p:cNvSpPr>
          <p:nvPr/>
        </p:nvSpPr>
        <p:spPr bwMode="auto">
          <a:xfrm>
            <a:off x="3635375" y="160338"/>
            <a:ext cx="2808288" cy="669925"/>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miter lim="800000"/>
            <a:headEnd/>
            <a:tailEnd/>
          </a:ln>
          <a:effectLst/>
        </p:spPr>
        <p:txBody>
          <a:bodyPr>
            <a:spAutoFit/>
          </a:bodyPr>
          <a:lstStyle/>
          <a:p>
            <a:pPr algn="l"/>
            <a:r>
              <a:rPr lang="ru-RU" sz="3600" b="1">
                <a:solidFill>
                  <a:schemeClr val="bg1"/>
                </a:solidFill>
              </a:rPr>
              <a:t>Сказуемое</a:t>
            </a:r>
          </a:p>
        </p:txBody>
      </p:sp>
      <p:sp>
        <p:nvSpPr>
          <p:cNvPr id="6150" name="Rectangle 6"/>
          <p:cNvSpPr>
            <a:spLocks noChangeArrowheads="1"/>
          </p:cNvSpPr>
          <p:nvPr/>
        </p:nvSpPr>
        <p:spPr bwMode="auto">
          <a:xfrm>
            <a:off x="755650" y="1052513"/>
            <a:ext cx="7920038" cy="538162"/>
          </a:xfrm>
          <a:prstGeom prst="rect">
            <a:avLst/>
          </a:prstGeom>
          <a:gradFill rotWithShape="1">
            <a:gsLst>
              <a:gs pos="0">
                <a:srgbClr val="0000CC"/>
              </a:gs>
              <a:gs pos="50000">
                <a:srgbClr val="0000CC">
                  <a:gamma/>
                  <a:shade val="46275"/>
                  <a:invGamma/>
                </a:srgbClr>
              </a:gs>
              <a:gs pos="100000">
                <a:srgbClr val="0000CC"/>
              </a:gs>
            </a:gsLst>
            <a:lin ang="5400000" scaled="1"/>
          </a:gradFill>
          <a:ln w="19050">
            <a:solidFill>
              <a:schemeClr val="bg1"/>
            </a:solidFill>
            <a:miter lim="800000"/>
            <a:headEnd/>
            <a:tailEnd/>
          </a:ln>
          <a:effectLst/>
        </p:spPr>
        <p:txBody>
          <a:bodyPr>
            <a:spAutoFit/>
          </a:bodyPr>
          <a:lstStyle/>
          <a:p>
            <a:pPr algn="l"/>
            <a:r>
              <a:rPr lang="ru-RU" sz="2800" b="1">
                <a:solidFill>
                  <a:schemeClr val="accent1"/>
                </a:solidFill>
              </a:rPr>
              <a:t>простое глагольное </a:t>
            </a:r>
            <a:r>
              <a:rPr lang="ru-RU" sz="2800" b="1" i="1">
                <a:solidFill>
                  <a:schemeClr val="bg1"/>
                </a:solidFill>
              </a:rPr>
              <a:t>(одно слово-глагол)</a:t>
            </a:r>
          </a:p>
        </p:txBody>
      </p:sp>
      <p:sp>
        <p:nvSpPr>
          <p:cNvPr id="6151" name="Rectangle 7"/>
          <p:cNvSpPr>
            <a:spLocks noChangeArrowheads="1"/>
          </p:cNvSpPr>
          <p:nvPr/>
        </p:nvSpPr>
        <p:spPr bwMode="auto">
          <a:xfrm>
            <a:off x="539750" y="2060575"/>
            <a:ext cx="8388350" cy="538163"/>
          </a:xfrm>
          <a:prstGeom prst="rect">
            <a:avLst/>
          </a:prstGeom>
          <a:gradFill rotWithShape="1">
            <a:gsLst>
              <a:gs pos="0">
                <a:srgbClr val="333399"/>
              </a:gs>
              <a:gs pos="50000">
                <a:srgbClr val="333399">
                  <a:gamma/>
                  <a:shade val="46275"/>
                  <a:invGamma/>
                </a:srgbClr>
              </a:gs>
              <a:gs pos="100000">
                <a:srgbClr val="333399"/>
              </a:gs>
            </a:gsLst>
            <a:lin ang="5400000" scaled="1"/>
          </a:gradFill>
          <a:ln w="19050">
            <a:solidFill>
              <a:schemeClr val="bg1"/>
            </a:solidFill>
            <a:miter lim="800000"/>
            <a:headEnd/>
            <a:tailEnd/>
          </a:ln>
          <a:effectLst/>
        </p:spPr>
        <p:txBody>
          <a:bodyPr>
            <a:spAutoFit/>
          </a:bodyPr>
          <a:lstStyle/>
          <a:p>
            <a:pPr algn="l"/>
            <a:r>
              <a:rPr lang="ru-RU" sz="2800" b="1">
                <a:solidFill>
                  <a:schemeClr val="accent1"/>
                </a:solidFill>
              </a:rPr>
              <a:t>способ выражения - </a:t>
            </a:r>
            <a:r>
              <a:rPr lang="ru-RU" sz="2800" b="1">
                <a:solidFill>
                  <a:schemeClr val="bg1"/>
                </a:solidFill>
              </a:rPr>
              <a:t>личная форма глагола</a:t>
            </a:r>
          </a:p>
        </p:txBody>
      </p:sp>
      <p:sp>
        <p:nvSpPr>
          <p:cNvPr id="6152" name="Rectangle 8"/>
          <p:cNvSpPr>
            <a:spLocks noChangeArrowheads="1"/>
          </p:cNvSpPr>
          <p:nvPr/>
        </p:nvSpPr>
        <p:spPr bwMode="auto">
          <a:xfrm>
            <a:off x="755650" y="3141663"/>
            <a:ext cx="2927350" cy="538162"/>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wrap="none">
            <a:spAutoFit/>
          </a:bodyPr>
          <a:lstStyle/>
          <a:p>
            <a:pPr algn="l"/>
            <a:r>
              <a:rPr lang="ru-RU" sz="2800" b="1">
                <a:solidFill>
                  <a:schemeClr val="accent1"/>
                </a:solidFill>
              </a:rPr>
              <a:t>основа глагола</a:t>
            </a:r>
          </a:p>
        </p:txBody>
      </p:sp>
      <p:sp>
        <p:nvSpPr>
          <p:cNvPr id="6153" name="Rectangle 9"/>
          <p:cNvSpPr>
            <a:spLocks noChangeArrowheads="1"/>
          </p:cNvSpPr>
          <p:nvPr/>
        </p:nvSpPr>
        <p:spPr bwMode="auto">
          <a:xfrm>
            <a:off x="5867400" y="3141663"/>
            <a:ext cx="2881313" cy="538162"/>
          </a:xfrm>
          <a:prstGeom prst="rect">
            <a:avLst/>
          </a:prstGeom>
          <a:gradFill rotWithShape="1">
            <a:gsLst>
              <a:gs pos="0">
                <a:srgbClr val="333300"/>
              </a:gs>
              <a:gs pos="50000">
                <a:srgbClr val="333300">
                  <a:gamma/>
                  <a:shade val="46275"/>
                  <a:invGamma/>
                </a:srgbClr>
              </a:gs>
              <a:gs pos="100000">
                <a:srgbClr val="333300"/>
              </a:gs>
            </a:gsLst>
            <a:lin ang="5400000" scaled="1"/>
          </a:gradFill>
          <a:ln w="19050">
            <a:solidFill>
              <a:schemeClr val="bg1"/>
            </a:solidFill>
            <a:miter lim="800000"/>
            <a:headEnd/>
            <a:tailEnd/>
          </a:ln>
          <a:effectLst/>
        </p:spPr>
        <p:txBody>
          <a:bodyPr>
            <a:spAutoFit/>
          </a:bodyPr>
          <a:lstStyle/>
          <a:p>
            <a:r>
              <a:rPr lang="ru-RU" sz="2800" b="1">
                <a:solidFill>
                  <a:schemeClr val="accent1"/>
                </a:solidFill>
              </a:rPr>
              <a:t>окончание</a:t>
            </a:r>
          </a:p>
        </p:txBody>
      </p:sp>
      <p:sp>
        <p:nvSpPr>
          <p:cNvPr id="6154" name="Rectangle 10"/>
          <p:cNvSpPr>
            <a:spLocks noChangeArrowheads="1"/>
          </p:cNvSpPr>
          <p:nvPr/>
        </p:nvSpPr>
        <p:spPr bwMode="auto">
          <a:xfrm>
            <a:off x="827088" y="4221163"/>
            <a:ext cx="2735262" cy="841375"/>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a:spAutoFit/>
          </a:bodyPr>
          <a:lstStyle/>
          <a:p>
            <a:r>
              <a:rPr lang="ru-RU" sz="2400" b="1">
                <a:solidFill>
                  <a:schemeClr val="accent1"/>
                </a:solidFill>
              </a:rPr>
              <a:t>лексическое</a:t>
            </a:r>
          </a:p>
          <a:p>
            <a:r>
              <a:rPr lang="ru-RU" sz="2400" b="1">
                <a:solidFill>
                  <a:schemeClr val="accent1"/>
                </a:solidFill>
              </a:rPr>
              <a:t> значение</a:t>
            </a:r>
          </a:p>
        </p:txBody>
      </p:sp>
      <p:sp>
        <p:nvSpPr>
          <p:cNvPr id="6155" name="Rectangle 11"/>
          <p:cNvSpPr>
            <a:spLocks noChangeArrowheads="1"/>
          </p:cNvSpPr>
          <p:nvPr/>
        </p:nvSpPr>
        <p:spPr bwMode="auto">
          <a:xfrm>
            <a:off x="5867400" y="4221163"/>
            <a:ext cx="2881313" cy="841375"/>
          </a:xfrm>
          <a:prstGeom prst="rect">
            <a:avLst/>
          </a:prstGeom>
          <a:gradFill rotWithShape="1">
            <a:gsLst>
              <a:gs pos="0">
                <a:srgbClr val="333300"/>
              </a:gs>
              <a:gs pos="50000">
                <a:srgbClr val="333300">
                  <a:gamma/>
                  <a:shade val="46275"/>
                  <a:invGamma/>
                </a:srgbClr>
              </a:gs>
              <a:gs pos="100000">
                <a:srgbClr val="333300"/>
              </a:gs>
            </a:gsLst>
            <a:lin ang="5400000" scaled="1"/>
          </a:gradFill>
          <a:ln w="19050">
            <a:solidFill>
              <a:schemeClr val="bg1"/>
            </a:solidFill>
            <a:miter lim="800000"/>
            <a:headEnd/>
            <a:tailEnd/>
          </a:ln>
          <a:effectLst/>
        </p:spPr>
        <p:txBody>
          <a:bodyPr>
            <a:spAutoFit/>
          </a:bodyPr>
          <a:lstStyle/>
          <a:p>
            <a:r>
              <a:rPr lang="ru-RU" sz="2400" b="1">
                <a:solidFill>
                  <a:schemeClr val="accent1"/>
                </a:solidFill>
              </a:rPr>
              <a:t>грамматическое</a:t>
            </a:r>
          </a:p>
          <a:p>
            <a:r>
              <a:rPr lang="ru-RU" sz="2400" b="1">
                <a:solidFill>
                  <a:schemeClr val="accent1"/>
                </a:solidFill>
              </a:rPr>
              <a:t> значение</a:t>
            </a:r>
          </a:p>
        </p:txBody>
      </p:sp>
      <p:sp>
        <p:nvSpPr>
          <p:cNvPr id="6157" name="Line 13"/>
          <p:cNvSpPr>
            <a:spLocks noChangeShapeType="1"/>
          </p:cNvSpPr>
          <p:nvPr/>
        </p:nvSpPr>
        <p:spPr bwMode="auto">
          <a:xfrm flipH="1">
            <a:off x="1979613" y="2636838"/>
            <a:ext cx="2736850" cy="360362"/>
          </a:xfrm>
          <a:prstGeom prst="line">
            <a:avLst/>
          </a:prstGeom>
          <a:noFill/>
          <a:ln w="19050">
            <a:solidFill>
              <a:schemeClr val="bg1"/>
            </a:solidFill>
            <a:round/>
            <a:headEnd/>
            <a:tailEnd type="triangle" w="med" len="med"/>
          </a:ln>
          <a:effectLst/>
        </p:spPr>
        <p:txBody>
          <a:bodyPr/>
          <a:lstStyle/>
          <a:p>
            <a:endParaRPr lang="ru-RU"/>
          </a:p>
        </p:txBody>
      </p:sp>
      <p:sp>
        <p:nvSpPr>
          <p:cNvPr id="6158" name="Line 14"/>
          <p:cNvSpPr>
            <a:spLocks noChangeShapeType="1"/>
          </p:cNvSpPr>
          <p:nvPr/>
        </p:nvSpPr>
        <p:spPr bwMode="auto">
          <a:xfrm>
            <a:off x="4716463" y="2636838"/>
            <a:ext cx="2519362" cy="360362"/>
          </a:xfrm>
          <a:prstGeom prst="line">
            <a:avLst/>
          </a:prstGeom>
          <a:noFill/>
          <a:ln w="19050">
            <a:solidFill>
              <a:schemeClr val="bg1"/>
            </a:solidFill>
            <a:round/>
            <a:headEnd/>
            <a:tailEnd type="triangle" w="med" len="med"/>
          </a:ln>
          <a:effectLst/>
        </p:spPr>
        <p:txBody>
          <a:bodyPr/>
          <a:lstStyle/>
          <a:p>
            <a:endParaRPr lang="ru-RU"/>
          </a:p>
        </p:txBody>
      </p:sp>
      <p:sp>
        <p:nvSpPr>
          <p:cNvPr id="6159" name="Line 15"/>
          <p:cNvSpPr>
            <a:spLocks noChangeShapeType="1"/>
          </p:cNvSpPr>
          <p:nvPr/>
        </p:nvSpPr>
        <p:spPr bwMode="auto">
          <a:xfrm>
            <a:off x="1908175" y="3716338"/>
            <a:ext cx="0" cy="433387"/>
          </a:xfrm>
          <a:prstGeom prst="line">
            <a:avLst/>
          </a:prstGeom>
          <a:noFill/>
          <a:ln w="19050">
            <a:solidFill>
              <a:schemeClr val="bg1"/>
            </a:solidFill>
            <a:round/>
            <a:headEnd/>
            <a:tailEnd type="triangle" w="med" len="med"/>
          </a:ln>
          <a:effectLst/>
        </p:spPr>
        <p:txBody>
          <a:bodyPr/>
          <a:lstStyle/>
          <a:p>
            <a:endParaRPr lang="ru-RU"/>
          </a:p>
        </p:txBody>
      </p:sp>
      <p:sp>
        <p:nvSpPr>
          <p:cNvPr id="6160" name="Line 16"/>
          <p:cNvSpPr>
            <a:spLocks noChangeShapeType="1"/>
          </p:cNvSpPr>
          <p:nvPr/>
        </p:nvSpPr>
        <p:spPr bwMode="auto">
          <a:xfrm>
            <a:off x="7308850" y="3716338"/>
            <a:ext cx="0" cy="431800"/>
          </a:xfrm>
          <a:prstGeom prst="line">
            <a:avLst/>
          </a:prstGeom>
          <a:noFill/>
          <a:ln w="19050">
            <a:solidFill>
              <a:schemeClr val="bg1"/>
            </a:solidFill>
            <a:round/>
            <a:headEnd/>
            <a:tailEnd type="triangle" w="med" len="med"/>
          </a:ln>
          <a:effectLst/>
        </p:spPr>
        <p:txBody>
          <a:bodyPr/>
          <a:lstStyle/>
          <a:p>
            <a:endParaRPr lang="ru-RU"/>
          </a:p>
        </p:txBody>
      </p:sp>
      <p:sp>
        <p:nvSpPr>
          <p:cNvPr id="6161" name="Text Box 17"/>
          <p:cNvSpPr txBox="1">
            <a:spLocks noChangeArrowheads="1"/>
          </p:cNvSpPr>
          <p:nvPr/>
        </p:nvSpPr>
        <p:spPr bwMode="auto">
          <a:xfrm>
            <a:off x="2190750" y="5229225"/>
            <a:ext cx="4884738" cy="396875"/>
          </a:xfrm>
          <a:prstGeom prst="rect">
            <a:avLst/>
          </a:prstGeom>
          <a:noFill/>
          <a:ln w="9525">
            <a:noFill/>
            <a:miter lim="800000"/>
            <a:headEnd/>
            <a:tailEnd/>
          </a:ln>
          <a:effectLst/>
        </p:spPr>
        <p:txBody>
          <a:bodyPr wrap="none">
            <a:spAutoFit/>
          </a:bodyPr>
          <a:lstStyle/>
          <a:p>
            <a:r>
              <a:rPr lang="ru-RU" sz="2000" b="1" i="1">
                <a:solidFill>
                  <a:schemeClr val="bg1"/>
                </a:solidFill>
              </a:rPr>
              <a:t>Пример.  </a:t>
            </a:r>
            <a:r>
              <a:rPr lang="ru-RU" sz="2000" b="1" u="sng">
                <a:solidFill>
                  <a:schemeClr val="bg1"/>
                </a:solidFill>
              </a:rPr>
              <a:t>Бежал</a:t>
            </a:r>
            <a:r>
              <a:rPr lang="ru-RU" sz="2000" b="1">
                <a:solidFill>
                  <a:schemeClr val="bg1"/>
                </a:solidFill>
              </a:rPr>
              <a:t> Гарун быстрее лани.</a:t>
            </a:r>
          </a:p>
        </p:txBody>
      </p:sp>
      <p:sp>
        <p:nvSpPr>
          <p:cNvPr id="6162" name="Line 18"/>
          <p:cNvSpPr>
            <a:spLocks noChangeShapeType="1"/>
          </p:cNvSpPr>
          <p:nvPr/>
        </p:nvSpPr>
        <p:spPr bwMode="auto">
          <a:xfrm>
            <a:off x="1979613" y="5084763"/>
            <a:ext cx="0" cy="649287"/>
          </a:xfrm>
          <a:prstGeom prst="line">
            <a:avLst/>
          </a:prstGeom>
          <a:noFill/>
          <a:ln w="19050">
            <a:solidFill>
              <a:schemeClr val="bg1"/>
            </a:solidFill>
            <a:round/>
            <a:headEnd/>
            <a:tailEnd type="triangle" w="med" len="med"/>
          </a:ln>
          <a:effectLst/>
        </p:spPr>
        <p:txBody>
          <a:bodyPr/>
          <a:lstStyle/>
          <a:p>
            <a:endParaRPr lang="ru-RU"/>
          </a:p>
        </p:txBody>
      </p:sp>
      <p:sp>
        <p:nvSpPr>
          <p:cNvPr id="6163" name="Text Box 19"/>
          <p:cNvSpPr txBox="1">
            <a:spLocks noChangeArrowheads="1"/>
          </p:cNvSpPr>
          <p:nvPr/>
        </p:nvSpPr>
        <p:spPr bwMode="auto">
          <a:xfrm>
            <a:off x="519113" y="5753100"/>
            <a:ext cx="2828925" cy="366713"/>
          </a:xfrm>
          <a:prstGeom prst="rect">
            <a:avLst/>
          </a:prstGeom>
          <a:noFill/>
          <a:ln w="9525">
            <a:noFill/>
            <a:miter lim="800000"/>
            <a:headEnd/>
            <a:tailEnd/>
          </a:ln>
          <a:effectLst/>
        </p:spPr>
        <p:txBody>
          <a:bodyPr>
            <a:spAutoFit/>
          </a:bodyPr>
          <a:lstStyle/>
          <a:p>
            <a:endParaRPr lang="ru-RU"/>
          </a:p>
        </p:txBody>
      </p:sp>
      <p:sp>
        <p:nvSpPr>
          <p:cNvPr id="6165" name="Line 21"/>
          <p:cNvSpPr>
            <a:spLocks noChangeShapeType="1"/>
          </p:cNvSpPr>
          <p:nvPr/>
        </p:nvSpPr>
        <p:spPr bwMode="auto">
          <a:xfrm>
            <a:off x="3492500" y="5589588"/>
            <a:ext cx="792163" cy="0"/>
          </a:xfrm>
          <a:prstGeom prst="line">
            <a:avLst/>
          </a:prstGeom>
          <a:noFill/>
          <a:ln w="9525">
            <a:solidFill>
              <a:schemeClr val="bg1"/>
            </a:solidFill>
            <a:round/>
            <a:headEnd/>
            <a:tailEnd/>
          </a:ln>
          <a:effectLst/>
        </p:spPr>
        <p:txBody>
          <a:bodyPr/>
          <a:lstStyle/>
          <a:p>
            <a:endParaRPr lang="ru-RU"/>
          </a:p>
        </p:txBody>
      </p:sp>
      <p:sp>
        <p:nvSpPr>
          <p:cNvPr id="6166" name="Text Box 22"/>
          <p:cNvSpPr txBox="1">
            <a:spLocks noChangeArrowheads="1"/>
          </p:cNvSpPr>
          <p:nvPr/>
        </p:nvSpPr>
        <p:spPr bwMode="auto">
          <a:xfrm>
            <a:off x="900113" y="5805488"/>
            <a:ext cx="2663825" cy="720725"/>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a:spAutoFit/>
          </a:bodyPr>
          <a:lstStyle/>
          <a:p>
            <a:r>
              <a:rPr lang="ru-RU" sz="2000" b="1">
                <a:solidFill>
                  <a:schemeClr val="bg1"/>
                </a:solidFill>
              </a:rPr>
              <a:t>бежать – </a:t>
            </a:r>
            <a:r>
              <a:rPr lang="ru-RU" sz="2000" b="1" i="1">
                <a:solidFill>
                  <a:schemeClr val="bg1"/>
                </a:solidFill>
              </a:rPr>
              <a:t>быстро передвигаться</a:t>
            </a:r>
          </a:p>
        </p:txBody>
      </p:sp>
      <p:sp>
        <p:nvSpPr>
          <p:cNvPr id="6167" name="Line 23"/>
          <p:cNvSpPr>
            <a:spLocks noChangeShapeType="1"/>
          </p:cNvSpPr>
          <p:nvPr/>
        </p:nvSpPr>
        <p:spPr bwMode="auto">
          <a:xfrm>
            <a:off x="7308850" y="5084763"/>
            <a:ext cx="0" cy="504825"/>
          </a:xfrm>
          <a:prstGeom prst="line">
            <a:avLst/>
          </a:prstGeom>
          <a:noFill/>
          <a:ln w="19050">
            <a:solidFill>
              <a:schemeClr val="bg1"/>
            </a:solidFill>
            <a:round/>
            <a:headEnd/>
            <a:tailEnd type="triangle" w="med" len="med"/>
          </a:ln>
          <a:effectLst/>
        </p:spPr>
        <p:txBody>
          <a:bodyPr/>
          <a:lstStyle/>
          <a:p>
            <a:endParaRPr lang="ru-RU"/>
          </a:p>
        </p:txBody>
      </p:sp>
      <p:sp>
        <p:nvSpPr>
          <p:cNvPr id="6168" name="Text Box 24"/>
          <p:cNvSpPr txBox="1">
            <a:spLocks noChangeArrowheads="1"/>
          </p:cNvSpPr>
          <p:nvPr/>
        </p:nvSpPr>
        <p:spPr bwMode="auto">
          <a:xfrm>
            <a:off x="5795963" y="5661025"/>
            <a:ext cx="2952750" cy="1025525"/>
          </a:xfrm>
          <a:prstGeom prst="rect">
            <a:avLst/>
          </a:prstGeom>
          <a:gradFill rotWithShape="1">
            <a:gsLst>
              <a:gs pos="0">
                <a:srgbClr val="003300"/>
              </a:gs>
              <a:gs pos="50000">
                <a:srgbClr val="003300">
                  <a:gamma/>
                  <a:shade val="46275"/>
                  <a:invGamma/>
                </a:srgbClr>
              </a:gs>
              <a:gs pos="100000">
                <a:srgbClr val="003300"/>
              </a:gs>
            </a:gsLst>
            <a:lin ang="5400000" scaled="1"/>
          </a:gradFill>
          <a:ln w="19050">
            <a:solidFill>
              <a:schemeClr val="bg1"/>
            </a:solidFill>
            <a:miter lim="800000"/>
            <a:headEnd/>
            <a:tailEnd/>
          </a:ln>
          <a:effectLst/>
        </p:spPr>
        <p:txBody>
          <a:bodyPr>
            <a:spAutoFit/>
          </a:bodyPr>
          <a:lstStyle/>
          <a:p>
            <a:pPr algn="l"/>
            <a:r>
              <a:rPr lang="ru-RU" sz="2000" b="1">
                <a:solidFill>
                  <a:srgbClr val="CCFFCC"/>
                </a:solidFill>
              </a:rPr>
              <a:t>нулевое окончание – гл. прошедшего вр., ед. ч., м.р.</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fade">
                                      <p:cBhvr>
                                        <p:cTn id="7" dur="1000"/>
                                        <p:tgtEl>
                                          <p:spTgt spid="6150"/>
                                        </p:tgtEl>
                                      </p:cBhvr>
                                    </p:animEffect>
                                    <p:anim calcmode="lin" valueType="num">
                                      <p:cBhvr>
                                        <p:cTn id="8" dur="1000" fill="hold"/>
                                        <p:tgtEl>
                                          <p:spTgt spid="6150"/>
                                        </p:tgtEl>
                                        <p:attrNameLst>
                                          <p:attrName>ppt_x</p:attrName>
                                        </p:attrNameLst>
                                      </p:cBhvr>
                                      <p:tavLst>
                                        <p:tav tm="0">
                                          <p:val>
                                            <p:strVal val="#ppt_x"/>
                                          </p:val>
                                        </p:tav>
                                        <p:tav tm="100000">
                                          <p:val>
                                            <p:strVal val="#ppt_x"/>
                                          </p:val>
                                        </p:tav>
                                      </p:tavLst>
                                    </p:anim>
                                    <p:anim calcmode="lin" valueType="num">
                                      <p:cBhvr>
                                        <p:cTn id="9" dur="1000" fill="hold"/>
                                        <p:tgtEl>
                                          <p:spTgt spid="61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51"/>
                                        </p:tgtEl>
                                        <p:attrNameLst>
                                          <p:attrName>style.visibility</p:attrName>
                                        </p:attrNameLst>
                                      </p:cBhvr>
                                      <p:to>
                                        <p:strVal val="visible"/>
                                      </p:to>
                                    </p:set>
                                    <p:animEffect transition="in" filter="fade">
                                      <p:cBhvr>
                                        <p:cTn id="14" dur="1000"/>
                                        <p:tgtEl>
                                          <p:spTgt spid="6151"/>
                                        </p:tgtEl>
                                      </p:cBhvr>
                                    </p:animEffect>
                                    <p:anim calcmode="lin" valueType="num">
                                      <p:cBhvr>
                                        <p:cTn id="15" dur="1000" fill="hold"/>
                                        <p:tgtEl>
                                          <p:spTgt spid="6151"/>
                                        </p:tgtEl>
                                        <p:attrNameLst>
                                          <p:attrName>ppt_x</p:attrName>
                                        </p:attrNameLst>
                                      </p:cBhvr>
                                      <p:tavLst>
                                        <p:tav tm="0">
                                          <p:val>
                                            <p:strVal val="#ppt_x"/>
                                          </p:val>
                                        </p:tav>
                                        <p:tav tm="100000">
                                          <p:val>
                                            <p:strVal val="#ppt_x"/>
                                          </p:val>
                                        </p:tav>
                                      </p:tavLst>
                                    </p:anim>
                                    <p:anim calcmode="lin" valueType="num">
                                      <p:cBhvr>
                                        <p:cTn id="16" dur="1000" fill="hold"/>
                                        <p:tgtEl>
                                          <p:spTgt spid="615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157"/>
                                        </p:tgtEl>
                                        <p:attrNameLst>
                                          <p:attrName>style.visibility</p:attrName>
                                        </p:attrNameLst>
                                      </p:cBhvr>
                                      <p:to>
                                        <p:strVal val="visible"/>
                                      </p:to>
                                    </p:set>
                                    <p:animEffect transition="in" filter="wipe(down)">
                                      <p:cBhvr>
                                        <p:cTn id="21" dur="500"/>
                                        <p:tgtEl>
                                          <p:spTgt spid="615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152"/>
                                        </p:tgtEl>
                                        <p:attrNameLst>
                                          <p:attrName>style.visibility</p:attrName>
                                        </p:attrNameLst>
                                      </p:cBhvr>
                                      <p:to>
                                        <p:strVal val="visible"/>
                                      </p:to>
                                    </p:set>
                                    <p:animEffect transition="in" filter="fade">
                                      <p:cBhvr>
                                        <p:cTn id="26" dur="1000"/>
                                        <p:tgtEl>
                                          <p:spTgt spid="6152"/>
                                        </p:tgtEl>
                                      </p:cBhvr>
                                    </p:animEffect>
                                    <p:anim calcmode="lin" valueType="num">
                                      <p:cBhvr>
                                        <p:cTn id="27" dur="1000" fill="hold"/>
                                        <p:tgtEl>
                                          <p:spTgt spid="6152"/>
                                        </p:tgtEl>
                                        <p:attrNameLst>
                                          <p:attrName>ppt_x</p:attrName>
                                        </p:attrNameLst>
                                      </p:cBhvr>
                                      <p:tavLst>
                                        <p:tav tm="0">
                                          <p:val>
                                            <p:strVal val="#ppt_x"/>
                                          </p:val>
                                        </p:tav>
                                        <p:tav tm="100000">
                                          <p:val>
                                            <p:strVal val="#ppt_x"/>
                                          </p:val>
                                        </p:tav>
                                      </p:tavLst>
                                    </p:anim>
                                    <p:anim calcmode="lin" valueType="num">
                                      <p:cBhvr>
                                        <p:cTn id="28" dur="1000" fill="hold"/>
                                        <p:tgtEl>
                                          <p:spTgt spid="615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159"/>
                                        </p:tgtEl>
                                        <p:attrNameLst>
                                          <p:attrName>style.visibility</p:attrName>
                                        </p:attrNameLst>
                                      </p:cBhvr>
                                      <p:to>
                                        <p:strVal val="visible"/>
                                      </p:to>
                                    </p:set>
                                    <p:animEffect transition="in" filter="wipe(down)">
                                      <p:cBhvr>
                                        <p:cTn id="33" dur="500"/>
                                        <p:tgtEl>
                                          <p:spTgt spid="6159"/>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154"/>
                                        </p:tgtEl>
                                        <p:attrNameLst>
                                          <p:attrName>style.visibility</p:attrName>
                                        </p:attrNameLst>
                                      </p:cBhvr>
                                      <p:to>
                                        <p:strVal val="visible"/>
                                      </p:to>
                                    </p:set>
                                    <p:animEffect transition="in" filter="fade">
                                      <p:cBhvr>
                                        <p:cTn id="38" dur="1000"/>
                                        <p:tgtEl>
                                          <p:spTgt spid="6154"/>
                                        </p:tgtEl>
                                      </p:cBhvr>
                                    </p:animEffect>
                                    <p:anim calcmode="lin" valueType="num">
                                      <p:cBhvr>
                                        <p:cTn id="39" dur="1000" fill="hold"/>
                                        <p:tgtEl>
                                          <p:spTgt spid="6154"/>
                                        </p:tgtEl>
                                        <p:attrNameLst>
                                          <p:attrName>ppt_x</p:attrName>
                                        </p:attrNameLst>
                                      </p:cBhvr>
                                      <p:tavLst>
                                        <p:tav tm="0">
                                          <p:val>
                                            <p:strVal val="#ppt_x"/>
                                          </p:val>
                                        </p:tav>
                                        <p:tav tm="100000">
                                          <p:val>
                                            <p:strVal val="#ppt_x"/>
                                          </p:val>
                                        </p:tav>
                                      </p:tavLst>
                                    </p:anim>
                                    <p:anim calcmode="lin" valueType="num">
                                      <p:cBhvr>
                                        <p:cTn id="40" dur="1000" fill="hold"/>
                                        <p:tgtEl>
                                          <p:spTgt spid="615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158"/>
                                        </p:tgtEl>
                                        <p:attrNameLst>
                                          <p:attrName>style.visibility</p:attrName>
                                        </p:attrNameLst>
                                      </p:cBhvr>
                                      <p:to>
                                        <p:strVal val="visible"/>
                                      </p:to>
                                    </p:set>
                                    <p:animEffect transition="in" filter="wipe(down)">
                                      <p:cBhvr>
                                        <p:cTn id="45" dur="500"/>
                                        <p:tgtEl>
                                          <p:spTgt spid="6158"/>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6153"/>
                                        </p:tgtEl>
                                        <p:attrNameLst>
                                          <p:attrName>style.visibility</p:attrName>
                                        </p:attrNameLst>
                                      </p:cBhvr>
                                      <p:to>
                                        <p:strVal val="visible"/>
                                      </p:to>
                                    </p:set>
                                    <p:animEffect transition="in" filter="fade">
                                      <p:cBhvr>
                                        <p:cTn id="50" dur="1000"/>
                                        <p:tgtEl>
                                          <p:spTgt spid="6153"/>
                                        </p:tgtEl>
                                      </p:cBhvr>
                                    </p:animEffect>
                                    <p:anim calcmode="lin" valueType="num">
                                      <p:cBhvr>
                                        <p:cTn id="51" dur="1000" fill="hold"/>
                                        <p:tgtEl>
                                          <p:spTgt spid="6153"/>
                                        </p:tgtEl>
                                        <p:attrNameLst>
                                          <p:attrName>ppt_x</p:attrName>
                                        </p:attrNameLst>
                                      </p:cBhvr>
                                      <p:tavLst>
                                        <p:tav tm="0">
                                          <p:val>
                                            <p:strVal val="#ppt_x"/>
                                          </p:val>
                                        </p:tav>
                                        <p:tav tm="100000">
                                          <p:val>
                                            <p:strVal val="#ppt_x"/>
                                          </p:val>
                                        </p:tav>
                                      </p:tavLst>
                                    </p:anim>
                                    <p:anim calcmode="lin" valueType="num">
                                      <p:cBhvr>
                                        <p:cTn id="52" dur="1000" fill="hold"/>
                                        <p:tgtEl>
                                          <p:spTgt spid="615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160"/>
                                        </p:tgtEl>
                                        <p:attrNameLst>
                                          <p:attrName>style.visibility</p:attrName>
                                        </p:attrNameLst>
                                      </p:cBhvr>
                                      <p:to>
                                        <p:strVal val="visible"/>
                                      </p:to>
                                    </p:set>
                                    <p:animEffect transition="in" filter="wipe(down)">
                                      <p:cBhvr>
                                        <p:cTn id="57" dur="500"/>
                                        <p:tgtEl>
                                          <p:spTgt spid="6160"/>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6155"/>
                                        </p:tgtEl>
                                        <p:attrNameLst>
                                          <p:attrName>style.visibility</p:attrName>
                                        </p:attrNameLst>
                                      </p:cBhvr>
                                      <p:to>
                                        <p:strVal val="visible"/>
                                      </p:to>
                                    </p:set>
                                    <p:animEffect transition="in" filter="fade">
                                      <p:cBhvr>
                                        <p:cTn id="62" dur="1000"/>
                                        <p:tgtEl>
                                          <p:spTgt spid="6155"/>
                                        </p:tgtEl>
                                      </p:cBhvr>
                                    </p:animEffect>
                                    <p:anim calcmode="lin" valueType="num">
                                      <p:cBhvr>
                                        <p:cTn id="63" dur="1000" fill="hold"/>
                                        <p:tgtEl>
                                          <p:spTgt spid="6155"/>
                                        </p:tgtEl>
                                        <p:attrNameLst>
                                          <p:attrName>ppt_x</p:attrName>
                                        </p:attrNameLst>
                                      </p:cBhvr>
                                      <p:tavLst>
                                        <p:tav tm="0">
                                          <p:val>
                                            <p:strVal val="#ppt_x"/>
                                          </p:val>
                                        </p:tav>
                                        <p:tav tm="100000">
                                          <p:val>
                                            <p:strVal val="#ppt_x"/>
                                          </p:val>
                                        </p:tav>
                                      </p:tavLst>
                                    </p:anim>
                                    <p:anim calcmode="lin" valueType="num">
                                      <p:cBhvr>
                                        <p:cTn id="64" dur="1000" fill="hold"/>
                                        <p:tgtEl>
                                          <p:spTgt spid="615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6161"/>
                                        </p:tgtEl>
                                        <p:attrNameLst>
                                          <p:attrName>style.visibility</p:attrName>
                                        </p:attrNameLst>
                                      </p:cBhvr>
                                      <p:to>
                                        <p:strVal val="visible"/>
                                      </p:to>
                                    </p:set>
                                    <p:animEffect transition="in" filter="fade">
                                      <p:cBhvr>
                                        <p:cTn id="69" dur="500"/>
                                        <p:tgtEl>
                                          <p:spTgt spid="6161"/>
                                        </p:tgtEl>
                                      </p:cBhvr>
                                    </p:animEffect>
                                    <p:anim calcmode="lin" valueType="num">
                                      <p:cBhvr>
                                        <p:cTn id="70" dur="500" fill="hold"/>
                                        <p:tgtEl>
                                          <p:spTgt spid="6161"/>
                                        </p:tgtEl>
                                        <p:attrNameLst>
                                          <p:attrName>ppt_x</p:attrName>
                                        </p:attrNameLst>
                                      </p:cBhvr>
                                      <p:tavLst>
                                        <p:tav tm="0">
                                          <p:val>
                                            <p:strVal val="#ppt_x-.1"/>
                                          </p:val>
                                        </p:tav>
                                        <p:tav tm="100000">
                                          <p:val>
                                            <p:strVal val="#ppt_x"/>
                                          </p:val>
                                        </p:tav>
                                      </p:tavLst>
                                    </p:anim>
                                    <p:anim calcmode="lin" valueType="num">
                                      <p:cBhvr>
                                        <p:cTn id="71" dur="500" fill="hold"/>
                                        <p:tgtEl>
                                          <p:spTgt spid="6161"/>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6162"/>
                                        </p:tgtEl>
                                        <p:attrNameLst>
                                          <p:attrName>style.visibility</p:attrName>
                                        </p:attrNameLst>
                                      </p:cBhvr>
                                      <p:to>
                                        <p:strVal val="visible"/>
                                      </p:to>
                                    </p:set>
                                    <p:animEffect transition="in" filter="wipe(down)">
                                      <p:cBhvr>
                                        <p:cTn id="76" dur="500"/>
                                        <p:tgtEl>
                                          <p:spTgt spid="6162"/>
                                        </p:tgtEl>
                                      </p:cBhvr>
                                    </p:animEffect>
                                  </p:childTnLst>
                                </p:cTn>
                              </p:par>
                            </p:childTnLst>
                          </p:cTn>
                        </p:par>
                        <p:par>
                          <p:cTn id="77" fill="hold">
                            <p:stCondLst>
                              <p:cond delay="500"/>
                            </p:stCondLst>
                            <p:childTnLst>
                              <p:par>
                                <p:cTn id="78" presetID="22" presetClass="entr" presetSubtype="4" fill="hold" grpId="0" nodeType="afterEffect">
                                  <p:stCondLst>
                                    <p:cond delay="0"/>
                                  </p:stCondLst>
                                  <p:childTnLst>
                                    <p:set>
                                      <p:cBhvr>
                                        <p:cTn id="79" dur="1" fill="hold">
                                          <p:stCondLst>
                                            <p:cond delay="0"/>
                                          </p:stCondLst>
                                        </p:cTn>
                                        <p:tgtEl>
                                          <p:spTgt spid="6165"/>
                                        </p:tgtEl>
                                        <p:attrNameLst>
                                          <p:attrName>style.visibility</p:attrName>
                                        </p:attrNameLst>
                                      </p:cBhvr>
                                      <p:to>
                                        <p:strVal val="visible"/>
                                      </p:to>
                                    </p:set>
                                    <p:animEffect transition="in" filter="wipe(down)">
                                      <p:cBhvr>
                                        <p:cTn id="80" dur="500"/>
                                        <p:tgtEl>
                                          <p:spTgt spid="6165"/>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6166"/>
                                        </p:tgtEl>
                                        <p:attrNameLst>
                                          <p:attrName>style.visibility</p:attrName>
                                        </p:attrNameLst>
                                      </p:cBhvr>
                                      <p:to>
                                        <p:strVal val="visible"/>
                                      </p:to>
                                    </p:set>
                                    <p:animEffect transition="in" filter="fade">
                                      <p:cBhvr>
                                        <p:cTn id="85" dur="1000"/>
                                        <p:tgtEl>
                                          <p:spTgt spid="6166"/>
                                        </p:tgtEl>
                                      </p:cBhvr>
                                    </p:animEffect>
                                    <p:anim calcmode="lin" valueType="num">
                                      <p:cBhvr>
                                        <p:cTn id="86" dur="1000" fill="hold"/>
                                        <p:tgtEl>
                                          <p:spTgt spid="6166"/>
                                        </p:tgtEl>
                                        <p:attrNameLst>
                                          <p:attrName>ppt_x</p:attrName>
                                        </p:attrNameLst>
                                      </p:cBhvr>
                                      <p:tavLst>
                                        <p:tav tm="0">
                                          <p:val>
                                            <p:strVal val="#ppt_x"/>
                                          </p:val>
                                        </p:tav>
                                        <p:tav tm="100000">
                                          <p:val>
                                            <p:strVal val="#ppt_x"/>
                                          </p:val>
                                        </p:tav>
                                      </p:tavLst>
                                    </p:anim>
                                    <p:anim calcmode="lin" valueType="num">
                                      <p:cBhvr>
                                        <p:cTn id="87" dur="1000" fill="hold"/>
                                        <p:tgtEl>
                                          <p:spTgt spid="6166"/>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6167"/>
                                        </p:tgtEl>
                                        <p:attrNameLst>
                                          <p:attrName>style.visibility</p:attrName>
                                        </p:attrNameLst>
                                      </p:cBhvr>
                                      <p:to>
                                        <p:strVal val="visible"/>
                                      </p:to>
                                    </p:set>
                                    <p:animEffect transition="in" filter="wipe(down)">
                                      <p:cBhvr>
                                        <p:cTn id="92" dur="500"/>
                                        <p:tgtEl>
                                          <p:spTgt spid="6167"/>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6168"/>
                                        </p:tgtEl>
                                        <p:attrNameLst>
                                          <p:attrName>style.visibility</p:attrName>
                                        </p:attrNameLst>
                                      </p:cBhvr>
                                      <p:to>
                                        <p:strVal val="visible"/>
                                      </p:to>
                                    </p:set>
                                    <p:animEffect transition="in" filter="fade">
                                      <p:cBhvr>
                                        <p:cTn id="97" dur="1000"/>
                                        <p:tgtEl>
                                          <p:spTgt spid="6168"/>
                                        </p:tgtEl>
                                      </p:cBhvr>
                                    </p:animEffect>
                                    <p:anim calcmode="lin" valueType="num">
                                      <p:cBhvr>
                                        <p:cTn id="98" dur="1000" fill="hold"/>
                                        <p:tgtEl>
                                          <p:spTgt spid="6168"/>
                                        </p:tgtEl>
                                        <p:attrNameLst>
                                          <p:attrName>ppt_x</p:attrName>
                                        </p:attrNameLst>
                                      </p:cBhvr>
                                      <p:tavLst>
                                        <p:tav tm="0">
                                          <p:val>
                                            <p:strVal val="#ppt_x"/>
                                          </p:val>
                                        </p:tav>
                                        <p:tav tm="100000">
                                          <p:val>
                                            <p:strVal val="#ppt_x"/>
                                          </p:val>
                                        </p:tav>
                                      </p:tavLst>
                                    </p:anim>
                                    <p:anim calcmode="lin" valueType="num">
                                      <p:cBhvr>
                                        <p:cTn id="99" dur="1000" fill="hold"/>
                                        <p:tgtEl>
                                          <p:spTgt spid="61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nimBg="1"/>
      <p:bldP spid="6151" grpId="0" animBg="1"/>
      <p:bldP spid="6152" grpId="0" animBg="1"/>
      <p:bldP spid="6153" grpId="0" animBg="1"/>
      <p:bldP spid="6154" grpId="0" animBg="1"/>
      <p:bldP spid="6155" grpId="0" animBg="1"/>
      <p:bldP spid="6157" grpId="0" animBg="1"/>
      <p:bldP spid="6158" grpId="0" animBg="1"/>
      <p:bldP spid="6159" grpId="0" animBg="1"/>
      <p:bldP spid="6160" grpId="0" animBg="1"/>
      <p:bldP spid="6161" grpId="0"/>
      <p:bldP spid="6162" grpId="0" animBg="1"/>
      <p:bldP spid="6165" grpId="0" animBg="1"/>
      <p:bldP spid="6166" grpId="0" animBg="1"/>
      <p:bldP spid="6167" grpId="0" animBg="1"/>
      <p:bldP spid="616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3132138" y="1700213"/>
            <a:ext cx="4065587" cy="598487"/>
          </a:xfrm>
          <a:prstGeom prst="rect">
            <a:avLst/>
          </a:prstGeom>
          <a:gradFill rotWithShape="1">
            <a:gsLst>
              <a:gs pos="0">
                <a:srgbClr val="9900FF"/>
              </a:gs>
              <a:gs pos="50000">
                <a:srgbClr val="9900FF">
                  <a:gamma/>
                  <a:shade val="46275"/>
                  <a:invGamma/>
                </a:srgbClr>
              </a:gs>
              <a:gs pos="100000">
                <a:srgbClr val="9900FF"/>
              </a:gs>
            </a:gsLst>
            <a:lin ang="5400000" scaled="1"/>
          </a:gradFill>
          <a:ln w="19050">
            <a:solidFill>
              <a:schemeClr val="bg1"/>
            </a:solidFill>
            <a:miter lim="800000"/>
            <a:headEnd/>
            <a:tailEnd/>
          </a:ln>
          <a:effectLst/>
        </p:spPr>
        <p:txBody>
          <a:bodyPr wrap="none">
            <a:spAutoFit/>
          </a:bodyPr>
          <a:lstStyle/>
          <a:p>
            <a:pPr algn="l"/>
            <a:r>
              <a:rPr lang="ru-RU" sz="3200" b="1">
                <a:solidFill>
                  <a:schemeClr val="bg1"/>
                </a:solidFill>
              </a:rPr>
              <a:t>+</a:t>
            </a:r>
            <a:r>
              <a:rPr lang="ru-RU" sz="3200" b="1">
                <a:solidFill>
                  <a:srgbClr val="663300"/>
                </a:solidFill>
              </a:rPr>
              <a:t> </a:t>
            </a:r>
            <a:r>
              <a:rPr lang="ru-RU" sz="3200" b="1">
                <a:solidFill>
                  <a:srgbClr val="FF3300"/>
                </a:solidFill>
              </a:rPr>
              <a:t>2 слова</a:t>
            </a:r>
            <a:r>
              <a:rPr lang="ru-RU" sz="3200" b="1">
                <a:solidFill>
                  <a:schemeClr val="bg1"/>
                </a:solidFill>
              </a:rPr>
              <a:t>, если это</a:t>
            </a:r>
          </a:p>
        </p:txBody>
      </p:sp>
      <p:sp>
        <p:nvSpPr>
          <p:cNvPr id="7173" name="Rectangle 5"/>
          <p:cNvSpPr>
            <a:spLocks noChangeArrowheads="1"/>
          </p:cNvSpPr>
          <p:nvPr/>
        </p:nvSpPr>
        <p:spPr bwMode="auto">
          <a:xfrm>
            <a:off x="684213" y="2636838"/>
            <a:ext cx="7185025" cy="538162"/>
          </a:xfrm>
          <a:prstGeom prst="rect">
            <a:avLst/>
          </a:prstGeom>
          <a:gradFill rotWithShape="1">
            <a:gsLst>
              <a:gs pos="0">
                <a:srgbClr val="0000CC"/>
              </a:gs>
              <a:gs pos="50000">
                <a:srgbClr val="0000CC">
                  <a:gamma/>
                  <a:shade val="46275"/>
                  <a:invGamma/>
                </a:srgbClr>
              </a:gs>
              <a:gs pos="100000">
                <a:srgbClr val="0000CC"/>
              </a:gs>
            </a:gsLst>
            <a:lin ang="5400000" scaled="1"/>
          </a:gradFill>
          <a:ln w="19050">
            <a:solidFill>
              <a:schemeClr val="bg1"/>
            </a:solidFill>
            <a:miter lim="800000"/>
            <a:headEnd/>
            <a:tailEnd/>
          </a:ln>
          <a:effectLst/>
        </p:spPr>
        <p:txBody>
          <a:bodyPr wrap="none">
            <a:spAutoFit/>
          </a:bodyPr>
          <a:lstStyle/>
          <a:p>
            <a:pPr algn="l"/>
            <a:r>
              <a:rPr lang="ru-RU" sz="2800" b="1">
                <a:solidFill>
                  <a:schemeClr val="accent1"/>
                </a:solidFill>
              </a:rPr>
              <a:t>1) составная форма будущего времени</a:t>
            </a:r>
          </a:p>
        </p:txBody>
      </p:sp>
      <p:sp>
        <p:nvSpPr>
          <p:cNvPr id="7174" name="Rectangle 6"/>
          <p:cNvSpPr>
            <a:spLocks noChangeArrowheads="1"/>
          </p:cNvSpPr>
          <p:nvPr/>
        </p:nvSpPr>
        <p:spPr bwMode="auto">
          <a:xfrm>
            <a:off x="755650" y="3284538"/>
            <a:ext cx="6110288" cy="476250"/>
          </a:xfrm>
          <a:prstGeom prst="rect">
            <a:avLst/>
          </a:prstGeom>
          <a:gradFill rotWithShape="1">
            <a:gsLst>
              <a:gs pos="0">
                <a:srgbClr val="0000CC"/>
              </a:gs>
              <a:gs pos="50000">
                <a:srgbClr val="0000CC">
                  <a:gamma/>
                  <a:shade val="46275"/>
                  <a:invGamma/>
                </a:srgbClr>
              </a:gs>
              <a:gs pos="100000">
                <a:srgbClr val="0000CC"/>
              </a:gs>
            </a:gsLst>
            <a:lin ang="5400000" scaled="1"/>
          </a:gradFill>
          <a:ln w="19050">
            <a:solidFill>
              <a:schemeClr val="bg1"/>
            </a:solidFill>
            <a:miter lim="800000"/>
            <a:headEnd/>
            <a:tailEnd/>
          </a:ln>
          <a:effectLst/>
        </p:spPr>
        <p:txBody>
          <a:bodyPr wrap="none">
            <a:spAutoFit/>
          </a:bodyPr>
          <a:lstStyle/>
          <a:p>
            <a:pPr algn="l"/>
            <a:r>
              <a:rPr lang="ru-RU" sz="2400" i="1">
                <a:solidFill>
                  <a:schemeClr val="accent1"/>
                </a:solidFill>
              </a:rPr>
              <a:t>(Она  </a:t>
            </a:r>
            <a:r>
              <a:rPr lang="ru-RU" sz="2400" b="1" i="1">
                <a:solidFill>
                  <a:schemeClr val="accent1"/>
                </a:solidFill>
              </a:rPr>
              <a:t>будет сдавать</a:t>
            </a:r>
            <a:r>
              <a:rPr lang="ru-RU" sz="2400" i="1">
                <a:solidFill>
                  <a:schemeClr val="accent1"/>
                </a:solidFill>
              </a:rPr>
              <a:t> экзамен) = </a:t>
            </a:r>
            <a:r>
              <a:rPr lang="ru-RU" sz="2400" b="1" i="1">
                <a:solidFill>
                  <a:schemeClr val="accent1"/>
                </a:solidFill>
              </a:rPr>
              <a:t>сдаст</a:t>
            </a:r>
          </a:p>
        </p:txBody>
      </p:sp>
      <p:sp>
        <p:nvSpPr>
          <p:cNvPr id="7175" name="Rectangle 7"/>
          <p:cNvSpPr>
            <a:spLocks noChangeArrowheads="1"/>
          </p:cNvSpPr>
          <p:nvPr/>
        </p:nvSpPr>
        <p:spPr bwMode="auto">
          <a:xfrm>
            <a:off x="755650" y="4005263"/>
            <a:ext cx="3490913" cy="538162"/>
          </a:xfrm>
          <a:prstGeom prst="rect">
            <a:avLst/>
          </a:prstGeom>
          <a:gradFill rotWithShape="1">
            <a:gsLst>
              <a:gs pos="0">
                <a:srgbClr val="006600"/>
              </a:gs>
              <a:gs pos="50000">
                <a:srgbClr val="006600">
                  <a:gamma/>
                  <a:shade val="46275"/>
                  <a:invGamma/>
                </a:srgbClr>
              </a:gs>
              <a:gs pos="100000">
                <a:srgbClr val="006600"/>
              </a:gs>
            </a:gsLst>
            <a:lin ang="5400000" scaled="1"/>
          </a:gradFill>
          <a:ln w="19050">
            <a:solidFill>
              <a:schemeClr val="bg1"/>
            </a:solidFill>
            <a:miter lim="800000"/>
            <a:headEnd/>
            <a:tailEnd/>
          </a:ln>
          <a:effectLst/>
        </p:spPr>
        <p:txBody>
          <a:bodyPr wrap="none">
            <a:spAutoFit/>
          </a:bodyPr>
          <a:lstStyle/>
          <a:p>
            <a:pPr algn="l"/>
            <a:r>
              <a:rPr lang="ru-RU" sz="2800" b="1">
                <a:solidFill>
                  <a:srgbClr val="FFFFCC"/>
                </a:solidFill>
              </a:rPr>
              <a:t>2) фразеологизмы</a:t>
            </a:r>
          </a:p>
        </p:txBody>
      </p:sp>
      <p:sp>
        <p:nvSpPr>
          <p:cNvPr id="7176" name="Rectangle 8"/>
          <p:cNvSpPr>
            <a:spLocks noChangeArrowheads="1"/>
          </p:cNvSpPr>
          <p:nvPr/>
        </p:nvSpPr>
        <p:spPr bwMode="auto">
          <a:xfrm>
            <a:off x="755650" y="4724400"/>
            <a:ext cx="6308725" cy="476250"/>
          </a:xfrm>
          <a:prstGeom prst="rect">
            <a:avLst/>
          </a:prstGeom>
          <a:gradFill rotWithShape="1">
            <a:gsLst>
              <a:gs pos="0">
                <a:srgbClr val="006600"/>
              </a:gs>
              <a:gs pos="50000">
                <a:srgbClr val="006600">
                  <a:gamma/>
                  <a:shade val="46275"/>
                  <a:invGamma/>
                </a:srgbClr>
              </a:gs>
              <a:gs pos="100000">
                <a:srgbClr val="006600"/>
              </a:gs>
            </a:gsLst>
            <a:lin ang="5400000" scaled="1"/>
          </a:gradFill>
          <a:ln w="19050">
            <a:solidFill>
              <a:schemeClr val="bg1"/>
            </a:solidFill>
            <a:miter lim="800000"/>
            <a:headEnd/>
            <a:tailEnd/>
          </a:ln>
          <a:effectLst/>
        </p:spPr>
        <p:txBody>
          <a:bodyPr wrap="none">
            <a:spAutoFit/>
          </a:bodyPr>
          <a:lstStyle/>
          <a:p>
            <a:pPr algn="l"/>
            <a:r>
              <a:rPr lang="ru-RU" sz="2400" i="1">
                <a:solidFill>
                  <a:srgbClr val="FFFFCC"/>
                </a:solidFill>
              </a:rPr>
              <a:t>(Петя на уроке </a:t>
            </a:r>
            <a:r>
              <a:rPr lang="ru-RU" sz="2400" b="1" i="1">
                <a:solidFill>
                  <a:srgbClr val="FFFFCC"/>
                </a:solidFill>
              </a:rPr>
              <a:t>клевал носом</a:t>
            </a:r>
            <a:r>
              <a:rPr lang="ru-RU" sz="2400" i="1">
                <a:solidFill>
                  <a:srgbClr val="FFFFCC"/>
                </a:solidFill>
              </a:rPr>
              <a:t>) = засыпал</a:t>
            </a:r>
            <a:r>
              <a:rPr lang="ru-RU"/>
              <a:t> </a:t>
            </a:r>
          </a:p>
        </p:txBody>
      </p:sp>
      <p:sp>
        <p:nvSpPr>
          <p:cNvPr id="7178" name="Rectangle 10"/>
          <p:cNvSpPr>
            <a:spLocks noChangeArrowheads="1"/>
          </p:cNvSpPr>
          <p:nvPr/>
        </p:nvSpPr>
        <p:spPr bwMode="auto">
          <a:xfrm>
            <a:off x="755650" y="5445125"/>
            <a:ext cx="5883275" cy="538163"/>
          </a:xfrm>
          <a:prstGeom prst="rect">
            <a:avLst/>
          </a:prstGeom>
          <a:gradFill rotWithShape="1">
            <a:gsLst>
              <a:gs pos="0">
                <a:srgbClr val="996600"/>
              </a:gs>
              <a:gs pos="50000">
                <a:srgbClr val="996600">
                  <a:gamma/>
                  <a:shade val="46275"/>
                  <a:invGamma/>
                </a:srgbClr>
              </a:gs>
              <a:gs pos="100000">
                <a:srgbClr val="996600"/>
              </a:gs>
            </a:gsLst>
            <a:lin ang="5400000" scaled="1"/>
          </a:gradFill>
          <a:ln w="19050">
            <a:solidFill>
              <a:schemeClr val="bg1"/>
            </a:solidFill>
            <a:miter lim="800000"/>
            <a:headEnd/>
            <a:tailEnd/>
          </a:ln>
          <a:effectLst/>
        </p:spPr>
        <p:txBody>
          <a:bodyPr wrap="none">
            <a:spAutoFit/>
          </a:bodyPr>
          <a:lstStyle/>
          <a:p>
            <a:pPr algn="l"/>
            <a:r>
              <a:rPr lang="ru-RU" sz="2800" b="1">
                <a:solidFill>
                  <a:srgbClr val="99FFCC"/>
                </a:solidFill>
              </a:rPr>
              <a:t>3) устойчивые словосочетания</a:t>
            </a:r>
            <a:r>
              <a:rPr lang="ru-RU" sz="2800">
                <a:solidFill>
                  <a:srgbClr val="99FFCC"/>
                </a:solidFill>
              </a:rPr>
              <a:t> </a:t>
            </a:r>
            <a:endParaRPr lang="ru-RU" sz="2800" b="1">
              <a:solidFill>
                <a:srgbClr val="99FFCC"/>
              </a:solidFill>
            </a:endParaRPr>
          </a:p>
        </p:txBody>
      </p:sp>
      <p:sp>
        <p:nvSpPr>
          <p:cNvPr id="7180" name="Rectangle 12"/>
          <p:cNvSpPr>
            <a:spLocks noChangeArrowheads="1"/>
          </p:cNvSpPr>
          <p:nvPr/>
        </p:nvSpPr>
        <p:spPr bwMode="auto">
          <a:xfrm>
            <a:off x="755650" y="6165850"/>
            <a:ext cx="7423150" cy="476250"/>
          </a:xfrm>
          <a:prstGeom prst="rect">
            <a:avLst/>
          </a:prstGeom>
          <a:gradFill rotWithShape="1">
            <a:gsLst>
              <a:gs pos="0">
                <a:srgbClr val="996600"/>
              </a:gs>
              <a:gs pos="50000">
                <a:srgbClr val="996600">
                  <a:gamma/>
                  <a:shade val="46275"/>
                  <a:invGamma/>
                </a:srgbClr>
              </a:gs>
              <a:gs pos="100000">
                <a:srgbClr val="996600"/>
              </a:gs>
            </a:gsLst>
            <a:lin ang="5400000" scaled="1"/>
          </a:gradFill>
          <a:ln w="19050">
            <a:solidFill>
              <a:schemeClr val="bg1"/>
            </a:solidFill>
            <a:miter lim="800000"/>
            <a:headEnd/>
            <a:tailEnd/>
          </a:ln>
          <a:effectLst/>
        </p:spPr>
        <p:txBody>
          <a:bodyPr wrap="none">
            <a:spAutoFit/>
          </a:bodyPr>
          <a:lstStyle/>
          <a:p>
            <a:pPr algn="l"/>
            <a:r>
              <a:rPr lang="ru-RU" sz="2400" i="1">
                <a:solidFill>
                  <a:srgbClr val="99FFCC"/>
                </a:solidFill>
              </a:rPr>
              <a:t>(Он </a:t>
            </a:r>
            <a:r>
              <a:rPr lang="ru-RU" sz="2400" b="1" i="1">
                <a:solidFill>
                  <a:srgbClr val="99FFCC"/>
                </a:solidFill>
              </a:rPr>
              <a:t>дал</a:t>
            </a:r>
            <a:r>
              <a:rPr lang="ru-RU" sz="2400" i="1">
                <a:solidFill>
                  <a:srgbClr val="99FFCC"/>
                </a:solidFill>
              </a:rPr>
              <a:t> полный </a:t>
            </a:r>
            <a:r>
              <a:rPr lang="ru-RU" sz="2400" b="1" i="1">
                <a:solidFill>
                  <a:srgbClr val="99FFCC"/>
                </a:solidFill>
              </a:rPr>
              <a:t>отчёт</a:t>
            </a:r>
            <a:r>
              <a:rPr lang="ru-RU" sz="2400" i="1">
                <a:solidFill>
                  <a:srgbClr val="99FFCC"/>
                </a:solidFill>
              </a:rPr>
              <a:t> о поездке) = отчитался)</a:t>
            </a:r>
            <a:r>
              <a:rPr lang="ru-RU" sz="2400">
                <a:solidFill>
                  <a:srgbClr val="99FFCC"/>
                </a:solidFill>
              </a:rPr>
              <a:t> </a:t>
            </a:r>
            <a:endParaRPr lang="ru-RU" sz="2400" i="1">
              <a:solidFill>
                <a:srgbClr val="99FFCC"/>
              </a:solidFill>
            </a:endParaRPr>
          </a:p>
        </p:txBody>
      </p:sp>
      <p:sp>
        <p:nvSpPr>
          <p:cNvPr id="7182" name="Rectangle 14"/>
          <p:cNvSpPr>
            <a:spLocks noChangeArrowheads="1"/>
          </p:cNvSpPr>
          <p:nvPr/>
        </p:nvSpPr>
        <p:spPr bwMode="auto">
          <a:xfrm>
            <a:off x="3635375" y="160338"/>
            <a:ext cx="2808288" cy="669925"/>
          </a:xfrm>
          <a:prstGeom prst="rect">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bg1"/>
            </a:solidFill>
            <a:miter lim="800000"/>
            <a:headEnd/>
            <a:tailEnd/>
          </a:ln>
          <a:effectLst/>
        </p:spPr>
        <p:txBody>
          <a:bodyPr>
            <a:spAutoFit/>
          </a:bodyPr>
          <a:lstStyle/>
          <a:p>
            <a:r>
              <a:rPr lang="ru-RU" sz="3600" b="1">
                <a:solidFill>
                  <a:schemeClr val="bg1"/>
                </a:solidFill>
              </a:rPr>
              <a:t>Сказуемое</a:t>
            </a:r>
          </a:p>
        </p:txBody>
      </p:sp>
      <p:sp>
        <p:nvSpPr>
          <p:cNvPr id="7183" name="Rectangle 15"/>
          <p:cNvSpPr>
            <a:spLocks noChangeArrowheads="1"/>
          </p:cNvSpPr>
          <p:nvPr/>
        </p:nvSpPr>
        <p:spPr bwMode="auto">
          <a:xfrm>
            <a:off x="684213" y="908050"/>
            <a:ext cx="7920037" cy="538163"/>
          </a:xfrm>
          <a:prstGeom prst="rect">
            <a:avLst/>
          </a:prstGeom>
          <a:gradFill rotWithShape="1">
            <a:gsLst>
              <a:gs pos="0">
                <a:srgbClr val="0000CC"/>
              </a:gs>
              <a:gs pos="50000">
                <a:srgbClr val="0000CC">
                  <a:gamma/>
                  <a:shade val="46275"/>
                  <a:invGamma/>
                </a:srgbClr>
              </a:gs>
              <a:gs pos="100000">
                <a:srgbClr val="0000CC"/>
              </a:gs>
            </a:gsLst>
            <a:lin ang="5400000" scaled="1"/>
          </a:gradFill>
          <a:ln w="19050">
            <a:solidFill>
              <a:schemeClr val="bg1"/>
            </a:solidFill>
            <a:miter lim="800000"/>
            <a:headEnd/>
            <a:tailEnd/>
          </a:ln>
          <a:effectLst/>
        </p:spPr>
        <p:txBody>
          <a:bodyPr>
            <a:spAutoFit/>
          </a:bodyPr>
          <a:lstStyle/>
          <a:p>
            <a:pPr algn="l"/>
            <a:r>
              <a:rPr lang="ru-RU" sz="2800" b="1">
                <a:solidFill>
                  <a:schemeClr val="accent1"/>
                </a:solidFill>
              </a:rPr>
              <a:t>простое глагольное </a:t>
            </a:r>
            <a:r>
              <a:rPr lang="ru-RU" sz="2800" b="1" i="1">
                <a:solidFill>
                  <a:schemeClr val="bg1"/>
                </a:solidFill>
              </a:rPr>
              <a:t>(одно слово-глагол)</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1000"/>
                                        <p:tgtEl>
                                          <p:spTgt spid="7172"/>
                                        </p:tgtEl>
                                      </p:cBhvr>
                                    </p:animEffect>
                                    <p:anim calcmode="lin" valueType="num">
                                      <p:cBhvr>
                                        <p:cTn id="8" dur="1000" fill="hold"/>
                                        <p:tgtEl>
                                          <p:spTgt spid="7172"/>
                                        </p:tgtEl>
                                        <p:attrNameLst>
                                          <p:attrName>ppt_x</p:attrName>
                                        </p:attrNameLst>
                                      </p:cBhvr>
                                      <p:tavLst>
                                        <p:tav tm="0">
                                          <p:val>
                                            <p:strVal val="#ppt_x"/>
                                          </p:val>
                                        </p:tav>
                                        <p:tav tm="100000">
                                          <p:val>
                                            <p:strVal val="#ppt_x"/>
                                          </p:val>
                                        </p:tav>
                                      </p:tavLst>
                                    </p:anim>
                                    <p:anim calcmode="lin" valueType="num">
                                      <p:cBhvr>
                                        <p:cTn id="9" dur="1000" fill="hold"/>
                                        <p:tgtEl>
                                          <p:spTgt spid="717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3"/>
                                        </p:tgtEl>
                                        <p:attrNameLst>
                                          <p:attrName>style.visibility</p:attrName>
                                        </p:attrNameLst>
                                      </p:cBhvr>
                                      <p:to>
                                        <p:strVal val="visible"/>
                                      </p:to>
                                    </p:set>
                                    <p:animEffect transition="in" filter="fade">
                                      <p:cBhvr>
                                        <p:cTn id="14" dur="1000"/>
                                        <p:tgtEl>
                                          <p:spTgt spid="7173"/>
                                        </p:tgtEl>
                                      </p:cBhvr>
                                    </p:animEffect>
                                    <p:anim calcmode="lin" valueType="num">
                                      <p:cBhvr>
                                        <p:cTn id="15" dur="1000" fill="hold"/>
                                        <p:tgtEl>
                                          <p:spTgt spid="7173"/>
                                        </p:tgtEl>
                                        <p:attrNameLst>
                                          <p:attrName>ppt_x</p:attrName>
                                        </p:attrNameLst>
                                      </p:cBhvr>
                                      <p:tavLst>
                                        <p:tav tm="0">
                                          <p:val>
                                            <p:strVal val="#ppt_x"/>
                                          </p:val>
                                        </p:tav>
                                        <p:tav tm="100000">
                                          <p:val>
                                            <p:strVal val="#ppt_x"/>
                                          </p:val>
                                        </p:tav>
                                      </p:tavLst>
                                    </p:anim>
                                    <p:anim calcmode="lin" valueType="num">
                                      <p:cBhvr>
                                        <p:cTn id="16" dur="1000" fill="hold"/>
                                        <p:tgtEl>
                                          <p:spTgt spid="7173"/>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0" presetClass="entr" presetSubtype="0" fill="hold" grpId="0" nodeType="afterEffect">
                                  <p:stCondLst>
                                    <p:cond delay="0"/>
                                  </p:stCondLst>
                                  <p:iterate type="lt">
                                    <p:tmPct val="10000"/>
                                  </p:iterate>
                                  <p:childTnLst>
                                    <p:set>
                                      <p:cBhvr>
                                        <p:cTn id="19" dur="1" fill="hold">
                                          <p:stCondLst>
                                            <p:cond delay="0"/>
                                          </p:stCondLst>
                                        </p:cTn>
                                        <p:tgtEl>
                                          <p:spTgt spid="7174"/>
                                        </p:tgtEl>
                                        <p:attrNameLst>
                                          <p:attrName>style.visibility</p:attrName>
                                        </p:attrNameLst>
                                      </p:cBhvr>
                                      <p:to>
                                        <p:strVal val="visible"/>
                                      </p:to>
                                    </p:set>
                                    <p:animEffect transition="in" filter="fade">
                                      <p:cBhvr>
                                        <p:cTn id="20" dur="500"/>
                                        <p:tgtEl>
                                          <p:spTgt spid="7174"/>
                                        </p:tgtEl>
                                      </p:cBhvr>
                                    </p:animEffect>
                                    <p:anim calcmode="lin" valueType="num">
                                      <p:cBhvr>
                                        <p:cTn id="21" dur="500" fill="hold"/>
                                        <p:tgtEl>
                                          <p:spTgt spid="7174"/>
                                        </p:tgtEl>
                                        <p:attrNameLst>
                                          <p:attrName>ppt_x</p:attrName>
                                        </p:attrNameLst>
                                      </p:cBhvr>
                                      <p:tavLst>
                                        <p:tav tm="0">
                                          <p:val>
                                            <p:strVal val="#ppt_x-.1"/>
                                          </p:val>
                                        </p:tav>
                                        <p:tav tm="100000">
                                          <p:val>
                                            <p:strVal val="#ppt_x"/>
                                          </p:val>
                                        </p:tav>
                                      </p:tavLst>
                                    </p:anim>
                                    <p:anim calcmode="lin" valueType="num">
                                      <p:cBhvr>
                                        <p:cTn id="22"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175"/>
                                        </p:tgtEl>
                                        <p:attrNameLst>
                                          <p:attrName>style.visibility</p:attrName>
                                        </p:attrNameLst>
                                      </p:cBhvr>
                                      <p:to>
                                        <p:strVal val="visible"/>
                                      </p:to>
                                    </p:set>
                                    <p:animEffect transition="in" filter="fade">
                                      <p:cBhvr>
                                        <p:cTn id="27" dur="1000"/>
                                        <p:tgtEl>
                                          <p:spTgt spid="7175"/>
                                        </p:tgtEl>
                                      </p:cBhvr>
                                    </p:animEffect>
                                    <p:anim calcmode="lin" valueType="num">
                                      <p:cBhvr>
                                        <p:cTn id="28" dur="1000" fill="hold"/>
                                        <p:tgtEl>
                                          <p:spTgt spid="7175"/>
                                        </p:tgtEl>
                                        <p:attrNameLst>
                                          <p:attrName>ppt_x</p:attrName>
                                        </p:attrNameLst>
                                      </p:cBhvr>
                                      <p:tavLst>
                                        <p:tav tm="0">
                                          <p:val>
                                            <p:strVal val="#ppt_x"/>
                                          </p:val>
                                        </p:tav>
                                        <p:tav tm="100000">
                                          <p:val>
                                            <p:strVal val="#ppt_x"/>
                                          </p:val>
                                        </p:tav>
                                      </p:tavLst>
                                    </p:anim>
                                    <p:anim calcmode="lin" valueType="num">
                                      <p:cBhvr>
                                        <p:cTn id="29" dur="1000" fill="hold"/>
                                        <p:tgtEl>
                                          <p:spTgt spid="7175"/>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0" presetClass="entr" presetSubtype="0" fill="hold" grpId="0" nodeType="afterEffect">
                                  <p:stCondLst>
                                    <p:cond delay="0"/>
                                  </p:stCondLst>
                                  <p:iterate type="lt">
                                    <p:tmPct val="10000"/>
                                  </p:iterate>
                                  <p:childTnLst>
                                    <p:set>
                                      <p:cBhvr>
                                        <p:cTn id="32" dur="1" fill="hold">
                                          <p:stCondLst>
                                            <p:cond delay="0"/>
                                          </p:stCondLst>
                                        </p:cTn>
                                        <p:tgtEl>
                                          <p:spTgt spid="7176"/>
                                        </p:tgtEl>
                                        <p:attrNameLst>
                                          <p:attrName>style.visibility</p:attrName>
                                        </p:attrNameLst>
                                      </p:cBhvr>
                                      <p:to>
                                        <p:strVal val="visible"/>
                                      </p:to>
                                    </p:set>
                                    <p:animEffect transition="in" filter="fade">
                                      <p:cBhvr>
                                        <p:cTn id="33" dur="500"/>
                                        <p:tgtEl>
                                          <p:spTgt spid="7176"/>
                                        </p:tgtEl>
                                      </p:cBhvr>
                                    </p:animEffect>
                                    <p:anim calcmode="lin" valueType="num">
                                      <p:cBhvr>
                                        <p:cTn id="34" dur="500" fill="hold"/>
                                        <p:tgtEl>
                                          <p:spTgt spid="7176"/>
                                        </p:tgtEl>
                                        <p:attrNameLst>
                                          <p:attrName>ppt_x</p:attrName>
                                        </p:attrNameLst>
                                      </p:cBhvr>
                                      <p:tavLst>
                                        <p:tav tm="0">
                                          <p:val>
                                            <p:strVal val="#ppt_x-.1"/>
                                          </p:val>
                                        </p:tav>
                                        <p:tav tm="100000">
                                          <p:val>
                                            <p:strVal val="#ppt_x"/>
                                          </p:val>
                                        </p:tav>
                                      </p:tavLst>
                                    </p:anim>
                                    <p:anim calcmode="lin" valueType="num">
                                      <p:cBhvr>
                                        <p:cTn id="35" dur="500" fill="hold"/>
                                        <p:tgtEl>
                                          <p:spTgt spid="717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178"/>
                                        </p:tgtEl>
                                        <p:attrNameLst>
                                          <p:attrName>style.visibility</p:attrName>
                                        </p:attrNameLst>
                                      </p:cBhvr>
                                      <p:to>
                                        <p:strVal val="visible"/>
                                      </p:to>
                                    </p:set>
                                    <p:animEffect transition="in" filter="fade">
                                      <p:cBhvr>
                                        <p:cTn id="40" dur="1000"/>
                                        <p:tgtEl>
                                          <p:spTgt spid="7178"/>
                                        </p:tgtEl>
                                      </p:cBhvr>
                                    </p:animEffect>
                                    <p:anim calcmode="lin" valueType="num">
                                      <p:cBhvr>
                                        <p:cTn id="41" dur="1000" fill="hold"/>
                                        <p:tgtEl>
                                          <p:spTgt spid="7178"/>
                                        </p:tgtEl>
                                        <p:attrNameLst>
                                          <p:attrName>ppt_x</p:attrName>
                                        </p:attrNameLst>
                                      </p:cBhvr>
                                      <p:tavLst>
                                        <p:tav tm="0">
                                          <p:val>
                                            <p:strVal val="#ppt_x"/>
                                          </p:val>
                                        </p:tav>
                                        <p:tav tm="100000">
                                          <p:val>
                                            <p:strVal val="#ppt_x"/>
                                          </p:val>
                                        </p:tav>
                                      </p:tavLst>
                                    </p:anim>
                                    <p:anim calcmode="lin" valueType="num">
                                      <p:cBhvr>
                                        <p:cTn id="42" dur="1000" fill="hold"/>
                                        <p:tgtEl>
                                          <p:spTgt spid="7178"/>
                                        </p:tgtEl>
                                        <p:attrNameLst>
                                          <p:attrName>ppt_y</p:attrName>
                                        </p:attrNameLst>
                                      </p:cBhvr>
                                      <p:tavLst>
                                        <p:tav tm="0">
                                          <p:val>
                                            <p:strVal val="#ppt_y+.1"/>
                                          </p:val>
                                        </p:tav>
                                        <p:tav tm="100000">
                                          <p:val>
                                            <p:strVal val="#ppt_y"/>
                                          </p:val>
                                        </p:tav>
                                      </p:tavLst>
                                    </p:anim>
                                  </p:childTnLst>
                                </p:cTn>
                              </p:par>
                            </p:childTnLst>
                          </p:cTn>
                        </p:par>
                        <p:par>
                          <p:cTn id="43" fill="hold">
                            <p:stCondLst>
                              <p:cond delay="1000"/>
                            </p:stCondLst>
                            <p:childTnLst>
                              <p:par>
                                <p:cTn id="44" presetID="40" presetClass="entr" presetSubtype="0" fill="hold" grpId="0" nodeType="afterEffect">
                                  <p:stCondLst>
                                    <p:cond delay="0"/>
                                  </p:stCondLst>
                                  <p:iterate type="lt">
                                    <p:tmPct val="10000"/>
                                  </p:iterate>
                                  <p:childTnLst>
                                    <p:set>
                                      <p:cBhvr>
                                        <p:cTn id="45" dur="1" fill="hold">
                                          <p:stCondLst>
                                            <p:cond delay="0"/>
                                          </p:stCondLst>
                                        </p:cTn>
                                        <p:tgtEl>
                                          <p:spTgt spid="7180"/>
                                        </p:tgtEl>
                                        <p:attrNameLst>
                                          <p:attrName>style.visibility</p:attrName>
                                        </p:attrNameLst>
                                      </p:cBhvr>
                                      <p:to>
                                        <p:strVal val="visible"/>
                                      </p:to>
                                    </p:set>
                                    <p:animEffect transition="in" filter="fade">
                                      <p:cBhvr>
                                        <p:cTn id="46" dur="500"/>
                                        <p:tgtEl>
                                          <p:spTgt spid="7180"/>
                                        </p:tgtEl>
                                      </p:cBhvr>
                                    </p:animEffect>
                                    <p:anim calcmode="lin" valueType="num">
                                      <p:cBhvr>
                                        <p:cTn id="47" dur="500" fill="hold"/>
                                        <p:tgtEl>
                                          <p:spTgt spid="7180"/>
                                        </p:tgtEl>
                                        <p:attrNameLst>
                                          <p:attrName>ppt_x</p:attrName>
                                        </p:attrNameLst>
                                      </p:cBhvr>
                                      <p:tavLst>
                                        <p:tav tm="0">
                                          <p:val>
                                            <p:strVal val="#ppt_x-.1"/>
                                          </p:val>
                                        </p:tav>
                                        <p:tav tm="100000">
                                          <p:val>
                                            <p:strVal val="#ppt_x"/>
                                          </p:val>
                                        </p:tav>
                                      </p:tavLst>
                                    </p:anim>
                                    <p:anim calcmode="lin" valueType="num">
                                      <p:cBhvr>
                                        <p:cTn id="48" dur="500" fill="hold"/>
                                        <p:tgtEl>
                                          <p:spTgt spid="71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animBg="1"/>
      <p:bldP spid="7174" grpId="0" animBg="1"/>
      <p:bldP spid="7175" grpId="0" animBg="1"/>
      <p:bldP spid="7176" grpId="0" animBg="1"/>
      <p:bldP spid="7178" grpId="0" animBg="1"/>
      <p:bldP spid="718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1116013" y="0"/>
            <a:ext cx="6480175" cy="974725"/>
          </a:xfrm>
          <a:prstGeom prst="rect">
            <a:avLst/>
          </a:prstGeom>
          <a:gradFill rotWithShape="1">
            <a:gsLst>
              <a:gs pos="0">
                <a:srgbClr val="0000CC"/>
              </a:gs>
              <a:gs pos="50000">
                <a:srgbClr val="0000CC">
                  <a:gamma/>
                  <a:shade val="46275"/>
                  <a:invGamma/>
                </a:srgbClr>
              </a:gs>
              <a:gs pos="100000">
                <a:srgbClr val="0000CC"/>
              </a:gs>
            </a:gsLst>
            <a:lin ang="5400000" scaled="1"/>
          </a:gradFill>
          <a:ln w="28575">
            <a:solidFill>
              <a:schemeClr val="bg1"/>
            </a:solidFill>
            <a:miter lim="800000"/>
            <a:headEnd/>
            <a:tailEnd/>
          </a:ln>
          <a:effectLst/>
        </p:spPr>
        <p:txBody>
          <a:bodyPr>
            <a:spAutoFit/>
          </a:bodyPr>
          <a:lstStyle/>
          <a:p>
            <a:r>
              <a:rPr lang="ru-RU" sz="2800" b="1">
                <a:solidFill>
                  <a:schemeClr val="bg1"/>
                </a:solidFill>
              </a:rPr>
              <a:t>Составное глагольное сказуемое </a:t>
            </a:r>
          </a:p>
          <a:p>
            <a:r>
              <a:rPr lang="ru-RU" sz="2800" b="1" i="1">
                <a:solidFill>
                  <a:schemeClr val="bg1"/>
                </a:solidFill>
              </a:rPr>
              <a:t>(два слова –  оба глаголы)</a:t>
            </a:r>
          </a:p>
        </p:txBody>
      </p:sp>
      <p:sp>
        <p:nvSpPr>
          <p:cNvPr id="8197" name="Rectangle 5"/>
          <p:cNvSpPr>
            <a:spLocks noChangeArrowheads="1"/>
          </p:cNvSpPr>
          <p:nvPr/>
        </p:nvSpPr>
        <p:spPr bwMode="auto">
          <a:xfrm>
            <a:off x="395288" y="1196975"/>
            <a:ext cx="3459162" cy="476250"/>
          </a:xfrm>
          <a:prstGeom prst="rect">
            <a:avLst/>
          </a:prstGeom>
          <a:gradFill rotWithShape="1">
            <a:gsLst>
              <a:gs pos="0">
                <a:srgbClr val="003300"/>
              </a:gs>
              <a:gs pos="50000">
                <a:srgbClr val="003300">
                  <a:gamma/>
                  <a:shade val="46275"/>
                  <a:invGamma/>
                </a:srgbClr>
              </a:gs>
              <a:gs pos="100000">
                <a:srgbClr val="003300"/>
              </a:gs>
            </a:gsLst>
            <a:lin ang="5400000" scaled="1"/>
          </a:gradFill>
          <a:ln w="19050">
            <a:solidFill>
              <a:schemeClr val="bg1"/>
            </a:solidFill>
            <a:miter lim="800000"/>
            <a:headEnd/>
            <a:tailEnd/>
          </a:ln>
          <a:effectLst/>
        </p:spPr>
        <p:txBody>
          <a:bodyPr wrap="none">
            <a:spAutoFit/>
          </a:bodyPr>
          <a:lstStyle/>
          <a:p>
            <a:pPr algn="l"/>
            <a:r>
              <a:rPr lang="ru-RU" sz="2400" b="1">
                <a:solidFill>
                  <a:schemeClr val="bg1"/>
                </a:solidFill>
              </a:rPr>
              <a:t>вспомогательный гл.</a:t>
            </a:r>
          </a:p>
        </p:txBody>
      </p:sp>
      <p:sp>
        <p:nvSpPr>
          <p:cNvPr id="8198" name="Rectangle 6"/>
          <p:cNvSpPr>
            <a:spLocks noChangeArrowheads="1"/>
          </p:cNvSpPr>
          <p:nvPr/>
        </p:nvSpPr>
        <p:spPr bwMode="auto">
          <a:xfrm>
            <a:off x="5148263" y="1196975"/>
            <a:ext cx="2736850" cy="476250"/>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a:spAutoFit/>
          </a:bodyPr>
          <a:lstStyle/>
          <a:p>
            <a:r>
              <a:rPr lang="ru-RU" sz="2400" b="1">
                <a:solidFill>
                  <a:schemeClr val="bg1"/>
                </a:solidFill>
              </a:rPr>
              <a:t>инфинитив</a:t>
            </a:r>
          </a:p>
        </p:txBody>
      </p:sp>
      <p:sp>
        <p:nvSpPr>
          <p:cNvPr id="8199" name="Rectangle 7"/>
          <p:cNvSpPr>
            <a:spLocks noChangeArrowheads="1"/>
          </p:cNvSpPr>
          <p:nvPr/>
        </p:nvSpPr>
        <p:spPr bwMode="auto">
          <a:xfrm>
            <a:off x="5148263" y="1844675"/>
            <a:ext cx="2735262" cy="841375"/>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a:spAutoFit/>
          </a:bodyPr>
          <a:lstStyle/>
          <a:p>
            <a:r>
              <a:rPr lang="ru-RU" sz="2400" b="1">
                <a:solidFill>
                  <a:schemeClr val="accent1"/>
                </a:solidFill>
              </a:rPr>
              <a:t>лексическое</a:t>
            </a:r>
          </a:p>
          <a:p>
            <a:r>
              <a:rPr lang="ru-RU" sz="2400" b="1">
                <a:solidFill>
                  <a:schemeClr val="accent1"/>
                </a:solidFill>
              </a:rPr>
              <a:t> значение</a:t>
            </a:r>
          </a:p>
        </p:txBody>
      </p:sp>
      <p:sp>
        <p:nvSpPr>
          <p:cNvPr id="8200" name="Rectangle 8"/>
          <p:cNvSpPr>
            <a:spLocks noChangeArrowheads="1"/>
          </p:cNvSpPr>
          <p:nvPr/>
        </p:nvSpPr>
        <p:spPr bwMode="auto">
          <a:xfrm>
            <a:off x="468313" y="1844675"/>
            <a:ext cx="3382962" cy="841375"/>
          </a:xfrm>
          <a:prstGeom prst="rect">
            <a:avLst/>
          </a:prstGeom>
          <a:gradFill rotWithShape="1">
            <a:gsLst>
              <a:gs pos="0">
                <a:srgbClr val="333300"/>
              </a:gs>
              <a:gs pos="50000">
                <a:srgbClr val="333300">
                  <a:gamma/>
                  <a:shade val="46275"/>
                  <a:invGamma/>
                </a:srgbClr>
              </a:gs>
              <a:gs pos="100000">
                <a:srgbClr val="333300"/>
              </a:gs>
            </a:gsLst>
            <a:lin ang="5400000" scaled="1"/>
          </a:gradFill>
          <a:ln w="19050">
            <a:solidFill>
              <a:schemeClr val="bg1"/>
            </a:solidFill>
            <a:miter lim="800000"/>
            <a:headEnd/>
            <a:tailEnd/>
          </a:ln>
          <a:effectLst/>
        </p:spPr>
        <p:txBody>
          <a:bodyPr>
            <a:spAutoFit/>
          </a:bodyPr>
          <a:lstStyle/>
          <a:p>
            <a:r>
              <a:rPr lang="ru-RU" sz="2400" b="1">
                <a:solidFill>
                  <a:schemeClr val="accent1"/>
                </a:solidFill>
              </a:rPr>
              <a:t>грамматическое</a:t>
            </a:r>
          </a:p>
          <a:p>
            <a:r>
              <a:rPr lang="ru-RU" sz="2400" b="1">
                <a:solidFill>
                  <a:schemeClr val="accent1"/>
                </a:solidFill>
              </a:rPr>
              <a:t> значение</a:t>
            </a:r>
          </a:p>
        </p:txBody>
      </p:sp>
      <p:sp>
        <p:nvSpPr>
          <p:cNvPr id="8201" name="Rectangle 9"/>
          <p:cNvSpPr>
            <a:spLocks noChangeArrowheads="1"/>
          </p:cNvSpPr>
          <p:nvPr/>
        </p:nvSpPr>
        <p:spPr bwMode="auto">
          <a:xfrm>
            <a:off x="468313" y="2781300"/>
            <a:ext cx="3382962" cy="1450975"/>
          </a:xfrm>
          <a:prstGeom prst="rect">
            <a:avLst/>
          </a:prstGeom>
          <a:gradFill rotWithShape="1">
            <a:gsLst>
              <a:gs pos="0">
                <a:srgbClr val="003300"/>
              </a:gs>
              <a:gs pos="50000">
                <a:srgbClr val="003300">
                  <a:gamma/>
                  <a:shade val="46275"/>
                  <a:invGamma/>
                </a:srgbClr>
              </a:gs>
              <a:gs pos="100000">
                <a:srgbClr val="003300"/>
              </a:gs>
            </a:gsLst>
            <a:lin ang="5400000" scaled="1"/>
          </a:gradFill>
          <a:ln w="19050">
            <a:solidFill>
              <a:schemeClr val="bg1"/>
            </a:solidFill>
            <a:miter lim="800000"/>
            <a:headEnd/>
            <a:tailEnd/>
          </a:ln>
          <a:effectLst/>
        </p:spPr>
        <p:txBody>
          <a:bodyPr>
            <a:spAutoFit/>
          </a:bodyPr>
          <a:lstStyle/>
          <a:p>
            <a:pPr algn="l"/>
            <a:r>
              <a:rPr lang="ru-RU" sz="2400" b="1">
                <a:solidFill>
                  <a:schemeClr val="accent1"/>
                </a:solidFill>
              </a:rPr>
              <a:t>1) отношение </a:t>
            </a:r>
          </a:p>
          <a:p>
            <a:pPr algn="l"/>
            <a:r>
              <a:rPr lang="ru-RU" sz="2400" b="1">
                <a:solidFill>
                  <a:schemeClr val="accent1"/>
                </a:solidFill>
              </a:rPr>
              <a:t>к действию </a:t>
            </a:r>
          </a:p>
          <a:p>
            <a:pPr algn="l"/>
            <a:r>
              <a:rPr lang="ru-RU" sz="2000" i="1">
                <a:solidFill>
                  <a:schemeClr val="accent1"/>
                </a:solidFill>
              </a:rPr>
              <a:t>(любит, может, умеет, решил,полюбил  </a:t>
            </a:r>
            <a:r>
              <a:rPr lang="ru-RU" sz="2000">
                <a:solidFill>
                  <a:schemeClr val="accent1"/>
                </a:solidFill>
              </a:rPr>
              <a:t>и т.д</a:t>
            </a:r>
            <a:r>
              <a:rPr lang="ru-RU" sz="2000" i="1">
                <a:solidFill>
                  <a:schemeClr val="accent1"/>
                </a:solidFill>
              </a:rPr>
              <a:t>.)</a:t>
            </a:r>
            <a:endParaRPr lang="ru-RU" sz="2000" b="1">
              <a:solidFill>
                <a:schemeClr val="accent1"/>
              </a:solidFill>
            </a:endParaRPr>
          </a:p>
        </p:txBody>
      </p:sp>
      <p:sp>
        <p:nvSpPr>
          <p:cNvPr id="8202" name="Rectangle 10"/>
          <p:cNvSpPr>
            <a:spLocks noChangeArrowheads="1"/>
          </p:cNvSpPr>
          <p:nvPr/>
        </p:nvSpPr>
        <p:spPr bwMode="auto">
          <a:xfrm>
            <a:off x="468313" y="4365625"/>
            <a:ext cx="3382962" cy="1511300"/>
          </a:xfrm>
          <a:prstGeom prst="rect">
            <a:avLst/>
          </a:prstGeom>
          <a:gradFill rotWithShape="1">
            <a:gsLst>
              <a:gs pos="0">
                <a:srgbClr val="003300"/>
              </a:gs>
              <a:gs pos="50000">
                <a:srgbClr val="003300">
                  <a:gamma/>
                  <a:shade val="46275"/>
                  <a:invGamma/>
                </a:srgbClr>
              </a:gs>
              <a:gs pos="100000">
                <a:srgbClr val="003300"/>
              </a:gs>
            </a:gsLst>
            <a:lin ang="5400000" scaled="1"/>
          </a:gradFill>
          <a:ln w="19050">
            <a:solidFill>
              <a:schemeClr val="bg1"/>
            </a:solidFill>
            <a:miter lim="800000"/>
            <a:headEnd/>
            <a:tailEnd/>
          </a:ln>
          <a:effectLst/>
        </p:spPr>
        <p:txBody>
          <a:bodyPr>
            <a:spAutoFit/>
          </a:bodyPr>
          <a:lstStyle/>
          <a:p>
            <a:pPr algn="l"/>
            <a:r>
              <a:rPr lang="ru-RU" sz="2400" b="1">
                <a:solidFill>
                  <a:schemeClr val="accent1"/>
                </a:solidFill>
              </a:rPr>
              <a:t>2) начало, продол-жение, конец дейст-вия </a:t>
            </a:r>
            <a:r>
              <a:rPr lang="ru-RU" sz="2000" i="1">
                <a:solidFill>
                  <a:schemeClr val="accent1"/>
                </a:solidFill>
              </a:rPr>
              <a:t>(продолжает, стала, начали </a:t>
            </a:r>
            <a:r>
              <a:rPr lang="ru-RU" sz="2000">
                <a:solidFill>
                  <a:schemeClr val="accent1"/>
                </a:solidFill>
              </a:rPr>
              <a:t>и т.д.</a:t>
            </a:r>
          </a:p>
        </p:txBody>
      </p:sp>
      <p:sp>
        <p:nvSpPr>
          <p:cNvPr id="8203" name="Text Box 11"/>
          <p:cNvSpPr txBox="1">
            <a:spLocks noChangeArrowheads="1"/>
          </p:cNvSpPr>
          <p:nvPr/>
        </p:nvSpPr>
        <p:spPr bwMode="auto">
          <a:xfrm>
            <a:off x="4284663" y="1125538"/>
            <a:ext cx="392112" cy="519112"/>
          </a:xfrm>
          <a:prstGeom prst="rect">
            <a:avLst/>
          </a:prstGeom>
          <a:noFill/>
          <a:ln w="9525">
            <a:noFill/>
            <a:miter lim="800000"/>
            <a:headEnd/>
            <a:tailEnd/>
          </a:ln>
          <a:effectLst/>
        </p:spPr>
        <p:txBody>
          <a:bodyPr wrap="none">
            <a:spAutoFit/>
          </a:bodyPr>
          <a:lstStyle/>
          <a:p>
            <a:pPr algn="l"/>
            <a:r>
              <a:rPr lang="ru-RU" sz="2800" b="1">
                <a:solidFill>
                  <a:schemeClr val="bg1"/>
                </a:solidFill>
              </a:rPr>
              <a:t>+</a:t>
            </a:r>
          </a:p>
        </p:txBody>
      </p:sp>
      <p:sp>
        <p:nvSpPr>
          <p:cNvPr id="8205" name="Text Box 13"/>
          <p:cNvSpPr txBox="1">
            <a:spLocks noChangeArrowheads="1"/>
          </p:cNvSpPr>
          <p:nvPr/>
        </p:nvSpPr>
        <p:spPr bwMode="auto">
          <a:xfrm>
            <a:off x="468313" y="6016625"/>
            <a:ext cx="3414712" cy="841375"/>
          </a:xfrm>
          <a:prstGeom prst="rect">
            <a:avLst/>
          </a:prstGeom>
          <a:gradFill rotWithShape="1">
            <a:gsLst>
              <a:gs pos="0">
                <a:srgbClr val="003300"/>
              </a:gs>
              <a:gs pos="50000">
                <a:srgbClr val="003300">
                  <a:gamma/>
                  <a:shade val="46275"/>
                  <a:invGamma/>
                </a:srgbClr>
              </a:gs>
              <a:gs pos="100000">
                <a:srgbClr val="003300"/>
              </a:gs>
            </a:gsLst>
            <a:lin ang="5400000" scaled="1"/>
          </a:gradFill>
          <a:ln w="19050">
            <a:solidFill>
              <a:schemeClr val="bg1"/>
            </a:solidFill>
            <a:miter lim="800000"/>
            <a:headEnd/>
            <a:tailEnd/>
          </a:ln>
          <a:effectLst/>
        </p:spPr>
        <p:txBody>
          <a:bodyPr>
            <a:spAutoFit/>
          </a:bodyPr>
          <a:lstStyle/>
          <a:p>
            <a:pPr algn="l"/>
            <a:r>
              <a:rPr lang="ru-RU" sz="2400" b="1">
                <a:solidFill>
                  <a:schemeClr val="bg1"/>
                </a:solidFill>
              </a:rPr>
              <a:t>3) указывает на форму глагола</a:t>
            </a:r>
          </a:p>
        </p:txBody>
      </p:sp>
      <p:sp>
        <p:nvSpPr>
          <p:cNvPr id="8206" name="Text Box 14"/>
          <p:cNvSpPr txBox="1">
            <a:spLocks noChangeArrowheads="1"/>
          </p:cNvSpPr>
          <p:nvPr/>
        </p:nvSpPr>
        <p:spPr bwMode="auto">
          <a:xfrm>
            <a:off x="4211638" y="2852738"/>
            <a:ext cx="4772025" cy="3743325"/>
          </a:xfrm>
          <a:prstGeom prst="rect">
            <a:avLst/>
          </a:prstGeom>
          <a:noFill/>
          <a:ln w="9525">
            <a:noFill/>
            <a:miter lim="800000"/>
            <a:headEnd/>
            <a:tailEnd/>
          </a:ln>
          <a:effectLst/>
        </p:spPr>
        <p:txBody>
          <a:bodyPr>
            <a:spAutoFit/>
          </a:bodyPr>
          <a:lstStyle/>
          <a:p>
            <a:pPr marL="342900" indent="-342900" algn="l"/>
            <a:r>
              <a:rPr lang="ru-RU" sz="2400" b="1" i="1">
                <a:solidFill>
                  <a:schemeClr val="bg1"/>
                </a:solidFill>
              </a:rPr>
              <a:t>И начал он изнемогать…</a:t>
            </a:r>
          </a:p>
          <a:p>
            <a:pPr marL="342900" indent="-342900" algn="l">
              <a:buFontTx/>
              <a:buAutoNum type="arabicParenR"/>
            </a:pPr>
            <a:r>
              <a:rPr lang="ru-RU" sz="2400" b="1" u="sng">
                <a:solidFill>
                  <a:schemeClr val="bg1"/>
                </a:solidFill>
              </a:rPr>
              <a:t>Грамматическое</a:t>
            </a:r>
            <a:r>
              <a:rPr lang="ru-RU" sz="2400" b="1">
                <a:solidFill>
                  <a:schemeClr val="bg1"/>
                </a:solidFill>
              </a:rPr>
              <a:t> значение:  а) глагол «начал» указывает на начало действия, </a:t>
            </a:r>
          </a:p>
          <a:p>
            <a:pPr marL="342900" indent="-342900" algn="l"/>
            <a:r>
              <a:rPr lang="ru-RU" sz="2400" b="1">
                <a:solidFill>
                  <a:schemeClr val="bg1"/>
                </a:solidFill>
              </a:rPr>
              <a:t>б) стоит в форме пр. вр., ед.ч., м.р.</a:t>
            </a:r>
          </a:p>
          <a:p>
            <a:pPr marL="342900" indent="-342900" algn="l"/>
            <a:r>
              <a:rPr lang="ru-RU" sz="2400" b="1" i="1">
                <a:solidFill>
                  <a:schemeClr val="bg1"/>
                </a:solidFill>
              </a:rPr>
              <a:t>2) </a:t>
            </a:r>
            <a:r>
              <a:rPr lang="ru-RU" sz="2400" b="1" u="sng">
                <a:solidFill>
                  <a:schemeClr val="bg1"/>
                </a:solidFill>
              </a:rPr>
              <a:t>Лексическое</a:t>
            </a:r>
            <a:r>
              <a:rPr lang="ru-RU" sz="2400" b="1">
                <a:solidFill>
                  <a:schemeClr val="bg1"/>
                </a:solidFill>
              </a:rPr>
              <a:t> значение гл. «изнемогать» - слабеть, уставать. </a:t>
            </a:r>
            <a:endParaRPr lang="ru-RU" sz="2400" b="1" i="1">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fade">
                                      <p:cBhvr>
                                        <p:cTn id="7" dur="1000"/>
                                        <p:tgtEl>
                                          <p:spTgt spid="8197"/>
                                        </p:tgtEl>
                                      </p:cBhvr>
                                    </p:animEffect>
                                    <p:anim calcmode="lin" valueType="num">
                                      <p:cBhvr>
                                        <p:cTn id="8" dur="1000" fill="hold"/>
                                        <p:tgtEl>
                                          <p:spTgt spid="8197"/>
                                        </p:tgtEl>
                                        <p:attrNameLst>
                                          <p:attrName>ppt_x</p:attrName>
                                        </p:attrNameLst>
                                      </p:cBhvr>
                                      <p:tavLst>
                                        <p:tav tm="0">
                                          <p:val>
                                            <p:strVal val="#ppt_x"/>
                                          </p:val>
                                        </p:tav>
                                        <p:tav tm="100000">
                                          <p:val>
                                            <p:strVal val="#ppt_x"/>
                                          </p:val>
                                        </p:tav>
                                      </p:tavLst>
                                    </p:anim>
                                    <p:anim calcmode="lin" valueType="num">
                                      <p:cBhvr>
                                        <p:cTn id="9" dur="1000" fill="hold"/>
                                        <p:tgtEl>
                                          <p:spTgt spid="819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8203"/>
                                        </p:tgtEl>
                                        <p:attrNameLst>
                                          <p:attrName>style.visibility</p:attrName>
                                        </p:attrNameLst>
                                      </p:cBhvr>
                                      <p:to>
                                        <p:strVal val="visible"/>
                                      </p:to>
                                    </p:set>
                                    <p:animEffect transition="in" filter="wipe(down)">
                                      <p:cBhvr>
                                        <p:cTn id="13" dur="500"/>
                                        <p:tgtEl>
                                          <p:spTgt spid="820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198"/>
                                        </p:tgtEl>
                                        <p:attrNameLst>
                                          <p:attrName>style.visibility</p:attrName>
                                        </p:attrNameLst>
                                      </p:cBhvr>
                                      <p:to>
                                        <p:strVal val="visible"/>
                                      </p:to>
                                    </p:set>
                                    <p:animEffect transition="in" filter="fade">
                                      <p:cBhvr>
                                        <p:cTn id="18" dur="1000"/>
                                        <p:tgtEl>
                                          <p:spTgt spid="8198"/>
                                        </p:tgtEl>
                                      </p:cBhvr>
                                    </p:animEffect>
                                    <p:anim calcmode="lin" valueType="num">
                                      <p:cBhvr>
                                        <p:cTn id="19" dur="1000" fill="hold"/>
                                        <p:tgtEl>
                                          <p:spTgt spid="8198"/>
                                        </p:tgtEl>
                                        <p:attrNameLst>
                                          <p:attrName>ppt_x</p:attrName>
                                        </p:attrNameLst>
                                      </p:cBhvr>
                                      <p:tavLst>
                                        <p:tav tm="0">
                                          <p:val>
                                            <p:strVal val="#ppt_x"/>
                                          </p:val>
                                        </p:tav>
                                        <p:tav tm="100000">
                                          <p:val>
                                            <p:strVal val="#ppt_x"/>
                                          </p:val>
                                        </p:tav>
                                      </p:tavLst>
                                    </p:anim>
                                    <p:anim calcmode="lin" valueType="num">
                                      <p:cBhvr>
                                        <p:cTn id="20"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200"/>
                                        </p:tgtEl>
                                        <p:attrNameLst>
                                          <p:attrName>style.visibility</p:attrName>
                                        </p:attrNameLst>
                                      </p:cBhvr>
                                      <p:to>
                                        <p:strVal val="visible"/>
                                      </p:to>
                                    </p:set>
                                    <p:animEffect transition="in" filter="fade">
                                      <p:cBhvr>
                                        <p:cTn id="25" dur="1000"/>
                                        <p:tgtEl>
                                          <p:spTgt spid="8200"/>
                                        </p:tgtEl>
                                      </p:cBhvr>
                                    </p:animEffect>
                                    <p:anim calcmode="lin" valueType="num">
                                      <p:cBhvr>
                                        <p:cTn id="26" dur="1000" fill="hold"/>
                                        <p:tgtEl>
                                          <p:spTgt spid="8200"/>
                                        </p:tgtEl>
                                        <p:attrNameLst>
                                          <p:attrName>ppt_x</p:attrName>
                                        </p:attrNameLst>
                                      </p:cBhvr>
                                      <p:tavLst>
                                        <p:tav tm="0">
                                          <p:val>
                                            <p:strVal val="#ppt_x"/>
                                          </p:val>
                                        </p:tav>
                                        <p:tav tm="100000">
                                          <p:val>
                                            <p:strVal val="#ppt_x"/>
                                          </p:val>
                                        </p:tav>
                                      </p:tavLst>
                                    </p:anim>
                                    <p:anim calcmode="lin" valueType="num">
                                      <p:cBhvr>
                                        <p:cTn id="27" dur="1000" fill="hold"/>
                                        <p:tgtEl>
                                          <p:spTgt spid="820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8201"/>
                                        </p:tgtEl>
                                        <p:attrNameLst>
                                          <p:attrName>style.visibility</p:attrName>
                                        </p:attrNameLst>
                                      </p:cBhvr>
                                      <p:to>
                                        <p:strVal val="visible"/>
                                      </p:to>
                                    </p:set>
                                    <p:animEffect transition="in" filter="fade">
                                      <p:cBhvr>
                                        <p:cTn id="32" dur="1000"/>
                                        <p:tgtEl>
                                          <p:spTgt spid="8201"/>
                                        </p:tgtEl>
                                      </p:cBhvr>
                                    </p:animEffect>
                                    <p:anim calcmode="lin" valueType="num">
                                      <p:cBhvr>
                                        <p:cTn id="33" dur="1000" fill="hold"/>
                                        <p:tgtEl>
                                          <p:spTgt spid="8201"/>
                                        </p:tgtEl>
                                        <p:attrNameLst>
                                          <p:attrName>ppt_x</p:attrName>
                                        </p:attrNameLst>
                                      </p:cBhvr>
                                      <p:tavLst>
                                        <p:tav tm="0">
                                          <p:val>
                                            <p:strVal val="#ppt_x"/>
                                          </p:val>
                                        </p:tav>
                                        <p:tav tm="100000">
                                          <p:val>
                                            <p:strVal val="#ppt_x"/>
                                          </p:val>
                                        </p:tav>
                                      </p:tavLst>
                                    </p:anim>
                                    <p:anim calcmode="lin" valueType="num">
                                      <p:cBhvr>
                                        <p:cTn id="34" dur="1000" fill="hold"/>
                                        <p:tgtEl>
                                          <p:spTgt spid="820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202"/>
                                        </p:tgtEl>
                                        <p:attrNameLst>
                                          <p:attrName>style.visibility</p:attrName>
                                        </p:attrNameLst>
                                      </p:cBhvr>
                                      <p:to>
                                        <p:strVal val="visible"/>
                                      </p:to>
                                    </p:set>
                                    <p:animEffect transition="in" filter="fade">
                                      <p:cBhvr>
                                        <p:cTn id="39" dur="1000"/>
                                        <p:tgtEl>
                                          <p:spTgt spid="8202"/>
                                        </p:tgtEl>
                                      </p:cBhvr>
                                    </p:animEffect>
                                    <p:anim calcmode="lin" valueType="num">
                                      <p:cBhvr>
                                        <p:cTn id="40" dur="1000" fill="hold"/>
                                        <p:tgtEl>
                                          <p:spTgt spid="8202"/>
                                        </p:tgtEl>
                                        <p:attrNameLst>
                                          <p:attrName>ppt_x</p:attrName>
                                        </p:attrNameLst>
                                      </p:cBhvr>
                                      <p:tavLst>
                                        <p:tav tm="0">
                                          <p:val>
                                            <p:strVal val="#ppt_x"/>
                                          </p:val>
                                        </p:tav>
                                        <p:tav tm="100000">
                                          <p:val>
                                            <p:strVal val="#ppt_x"/>
                                          </p:val>
                                        </p:tav>
                                      </p:tavLst>
                                    </p:anim>
                                    <p:anim calcmode="lin" valueType="num">
                                      <p:cBhvr>
                                        <p:cTn id="41" dur="1000" fill="hold"/>
                                        <p:tgtEl>
                                          <p:spTgt spid="820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205"/>
                                        </p:tgtEl>
                                        <p:attrNameLst>
                                          <p:attrName>style.visibility</p:attrName>
                                        </p:attrNameLst>
                                      </p:cBhvr>
                                      <p:to>
                                        <p:strVal val="visible"/>
                                      </p:to>
                                    </p:set>
                                    <p:animEffect transition="in" filter="fade">
                                      <p:cBhvr>
                                        <p:cTn id="46" dur="1000"/>
                                        <p:tgtEl>
                                          <p:spTgt spid="8205"/>
                                        </p:tgtEl>
                                      </p:cBhvr>
                                    </p:animEffect>
                                    <p:anim calcmode="lin" valueType="num">
                                      <p:cBhvr>
                                        <p:cTn id="47" dur="1000" fill="hold"/>
                                        <p:tgtEl>
                                          <p:spTgt spid="8205"/>
                                        </p:tgtEl>
                                        <p:attrNameLst>
                                          <p:attrName>ppt_x</p:attrName>
                                        </p:attrNameLst>
                                      </p:cBhvr>
                                      <p:tavLst>
                                        <p:tav tm="0">
                                          <p:val>
                                            <p:strVal val="#ppt_x"/>
                                          </p:val>
                                        </p:tav>
                                        <p:tav tm="100000">
                                          <p:val>
                                            <p:strVal val="#ppt_x"/>
                                          </p:val>
                                        </p:tav>
                                      </p:tavLst>
                                    </p:anim>
                                    <p:anim calcmode="lin" valueType="num">
                                      <p:cBhvr>
                                        <p:cTn id="48" dur="1000" fill="hold"/>
                                        <p:tgtEl>
                                          <p:spTgt spid="8205"/>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8199"/>
                                        </p:tgtEl>
                                        <p:attrNameLst>
                                          <p:attrName>style.visibility</p:attrName>
                                        </p:attrNameLst>
                                      </p:cBhvr>
                                      <p:to>
                                        <p:strVal val="visible"/>
                                      </p:to>
                                    </p:set>
                                    <p:animEffect transition="in" filter="fade">
                                      <p:cBhvr>
                                        <p:cTn id="53" dur="1000"/>
                                        <p:tgtEl>
                                          <p:spTgt spid="8199"/>
                                        </p:tgtEl>
                                      </p:cBhvr>
                                    </p:animEffect>
                                    <p:anim calcmode="lin" valueType="num">
                                      <p:cBhvr>
                                        <p:cTn id="54" dur="1000" fill="hold"/>
                                        <p:tgtEl>
                                          <p:spTgt spid="8199"/>
                                        </p:tgtEl>
                                        <p:attrNameLst>
                                          <p:attrName>ppt_x</p:attrName>
                                        </p:attrNameLst>
                                      </p:cBhvr>
                                      <p:tavLst>
                                        <p:tav tm="0">
                                          <p:val>
                                            <p:strVal val="#ppt_x"/>
                                          </p:val>
                                        </p:tav>
                                        <p:tav tm="100000">
                                          <p:val>
                                            <p:strVal val="#ppt_x"/>
                                          </p:val>
                                        </p:tav>
                                      </p:tavLst>
                                    </p:anim>
                                    <p:anim calcmode="lin" valueType="num">
                                      <p:cBhvr>
                                        <p:cTn id="55" dur="1000" fill="hold"/>
                                        <p:tgtEl>
                                          <p:spTgt spid="8199"/>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0" presetClass="entr" presetSubtype="0" fill="hold" grpId="0" nodeType="clickEffect">
                                  <p:stCondLst>
                                    <p:cond delay="0"/>
                                  </p:stCondLst>
                                  <p:iterate type="lt">
                                    <p:tmPct val="10000"/>
                                  </p:iterate>
                                  <p:childTnLst>
                                    <p:set>
                                      <p:cBhvr>
                                        <p:cTn id="59" dur="1" fill="hold">
                                          <p:stCondLst>
                                            <p:cond delay="0"/>
                                          </p:stCondLst>
                                        </p:cTn>
                                        <p:tgtEl>
                                          <p:spTgt spid="8206"/>
                                        </p:tgtEl>
                                        <p:attrNameLst>
                                          <p:attrName>style.visibility</p:attrName>
                                        </p:attrNameLst>
                                      </p:cBhvr>
                                      <p:to>
                                        <p:strVal val="visible"/>
                                      </p:to>
                                    </p:set>
                                    <p:animEffect transition="in" filter="fade">
                                      <p:cBhvr>
                                        <p:cTn id="60" dur="500"/>
                                        <p:tgtEl>
                                          <p:spTgt spid="8206"/>
                                        </p:tgtEl>
                                      </p:cBhvr>
                                    </p:animEffect>
                                    <p:anim calcmode="lin" valueType="num">
                                      <p:cBhvr>
                                        <p:cTn id="61" dur="500" fill="hold"/>
                                        <p:tgtEl>
                                          <p:spTgt spid="8206"/>
                                        </p:tgtEl>
                                        <p:attrNameLst>
                                          <p:attrName>ppt_x</p:attrName>
                                        </p:attrNameLst>
                                      </p:cBhvr>
                                      <p:tavLst>
                                        <p:tav tm="0">
                                          <p:val>
                                            <p:strVal val="#ppt_x-.1"/>
                                          </p:val>
                                        </p:tav>
                                        <p:tav tm="100000">
                                          <p:val>
                                            <p:strVal val="#ppt_x"/>
                                          </p:val>
                                        </p:tav>
                                      </p:tavLst>
                                    </p:anim>
                                    <p:anim calcmode="lin" valueType="num">
                                      <p:cBhvr>
                                        <p:cTn id="62" dur="500" fill="hold"/>
                                        <p:tgtEl>
                                          <p:spTgt spid="82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animBg="1"/>
      <p:bldP spid="8199" grpId="0" animBg="1"/>
      <p:bldP spid="8200" grpId="0" animBg="1"/>
      <p:bldP spid="8201" grpId="0" animBg="1"/>
      <p:bldP spid="8202" grpId="0" animBg="1"/>
      <p:bldP spid="8203" grpId="0"/>
      <p:bldP spid="8205" grpId="0" animBg="1"/>
      <p:bldP spid="820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468313" y="0"/>
            <a:ext cx="8135937" cy="1035050"/>
          </a:xfrm>
          <a:prstGeom prst="rect">
            <a:avLst/>
          </a:prstGeom>
          <a:gradFill rotWithShape="1">
            <a:gsLst>
              <a:gs pos="0">
                <a:srgbClr val="0000CC"/>
              </a:gs>
              <a:gs pos="50000">
                <a:srgbClr val="0000CC">
                  <a:gamma/>
                  <a:shade val="46275"/>
                  <a:invGamma/>
                </a:srgbClr>
              </a:gs>
              <a:gs pos="100000">
                <a:srgbClr val="0000CC"/>
              </a:gs>
            </a:gsLst>
            <a:lin ang="5400000" scaled="1"/>
          </a:gradFill>
          <a:ln w="28575">
            <a:solidFill>
              <a:schemeClr val="bg1"/>
            </a:solidFill>
            <a:miter lim="800000"/>
            <a:headEnd/>
            <a:tailEnd/>
          </a:ln>
          <a:effectLst/>
        </p:spPr>
        <p:txBody>
          <a:bodyPr>
            <a:spAutoFit/>
          </a:bodyPr>
          <a:lstStyle/>
          <a:p>
            <a:r>
              <a:rPr lang="ru-RU" sz="3200" b="1">
                <a:solidFill>
                  <a:schemeClr val="bg1"/>
                </a:solidFill>
              </a:rPr>
              <a:t>Составное именное</a:t>
            </a:r>
          </a:p>
          <a:p>
            <a:r>
              <a:rPr lang="ru-RU" sz="2800" b="1">
                <a:solidFill>
                  <a:schemeClr val="bg1"/>
                </a:solidFill>
              </a:rPr>
              <a:t>(</a:t>
            </a:r>
            <a:r>
              <a:rPr lang="ru-RU" sz="2800" b="1" u="sng">
                <a:solidFill>
                  <a:schemeClr val="bg1"/>
                </a:solidFill>
              </a:rPr>
              <a:t>два</a:t>
            </a:r>
            <a:r>
              <a:rPr lang="ru-RU" sz="2800" b="1">
                <a:solidFill>
                  <a:schemeClr val="bg1"/>
                </a:solidFill>
              </a:rPr>
              <a:t> и </a:t>
            </a:r>
            <a:r>
              <a:rPr lang="ru-RU" sz="2800" b="1" u="sng">
                <a:solidFill>
                  <a:schemeClr val="bg1"/>
                </a:solidFill>
              </a:rPr>
              <a:t>более</a:t>
            </a:r>
            <a:r>
              <a:rPr lang="ru-RU" sz="2800" b="1">
                <a:solidFill>
                  <a:schemeClr val="bg1"/>
                </a:solidFill>
              </a:rPr>
              <a:t> слов или </a:t>
            </a:r>
            <a:r>
              <a:rPr lang="ru-RU" sz="2800" b="1" u="sng">
                <a:solidFill>
                  <a:schemeClr val="bg1"/>
                </a:solidFill>
              </a:rPr>
              <a:t>одно</a:t>
            </a:r>
            <a:r>
              <a:rPr lang="ru-RU" sz="2800" b="1">
                <a:solidFill>
                  <a:schemeClr val="bg1"/>
                </a:solidFill>
              </a:rPr>
              <a:t>, </a:t>
            </a:r>
            <a:r>
              <a:rPr lang="ru-RU" sz="2800" b="1">
                <a:solidFill>
                  <a:srgbClr val="FF3300"/>
                </a:solidFill>
              </a:rPr>
              <a:t>но</a:t>
            </a:r>
            <a:r>
              <a:rPr lang="ru-RU" sz="2800" b="1">
                <a:solidFill>
                  <a:schemeClr val="bg1"/>
                </a:solidFill>
              </a:rPr>
              <a:t> </a:t>
            </a:r>
            <a:r>
              <a:rPr lang="ru-RU" sz="2800" b="1" i="1">
                <a:solidFill>
                  <a:schemeClr val="bg1"/>
                </a:solidFill>
              </a:rPr>
              <a:t>не глагол</a:t>
            </a:r>
            <a:r>
              <a:rPr lang="ru-RU" sz="2800" b="1">
                <a:solidFill>
                  <a:schemeClr val="bg1"/>
                </a:solidFill>
              </a:rPr>
              <a:t>)</a:t>
            </a:r>
          </a:p>
        </p:txBody>
      </p:sp>
      <p:sp>
        <p:nvSpPr>
          <p:cNvPr id="9221" name="Rectangle 5"/>
          <p:cNvSpPr>
            <a:spLocks noChangeArrowheads="1"/>
          </p:cNvSpPr>
          <p:nvPr/>
        </p:nvSpPr>
        <p:spPr bwMode="auto">
          <a:xfrm>
            <a:off x="539750" y="1196975"/>
            <a:ext cx="2808288" cy="538163"/>
          </a:xfrm>
          <a:prstGeom prst="rect">
            <a:avLst/>
          </a:prstGeom>
          <a:gradFill rotWithShape="1">
            <a:gsLst>
              <a:gs pos="0">
                <a:srgbClr val="333300"/>
              </a:gs>
              <a:gs pos="50000">
                <a:srgbClr val="333300">
                  <a:gamma/>
                  <a:shade val="46275"/>
                  <a:invGamma/>
                </a:srgbClr>
              </a:gs>
              <a:gs pos="100000">
                <a:srgbClr val="333300"/>
              </a:gs>
            </a:gsLst>
            <a:lin ang="5400000" scaled="1"/>
          </a:gradFill>
          <a:ln w="19050">
            <a:solidFill>
              <a:schemeClr val="bg1"/>
            </a:solidFill>
            <a:miter lim="800000"/>
            <a:headEnd/>
            <a:tailEnd/>
          </a:ln>
          <a:effectLst/>
        </p:spPr>
        <p:txBody>
          <a:bodyPr>
            <a:spAutoFit/>
          </a:bodyPr>
          <a:lstStyle/>
          <a:p>
            <a:pPr algn="l"/>
            <a:r>
              <a:rPr lang="ru-RU" sz="2800" b="1">
                <a:solidFill>
                  <a:schemeClr val="accent1"/>
                </a:solidFill>
              </a:rPr>
              <a:t>глагол-связка</a:t>
            </a:r>
          </a:p>
        </p:txBody>
      </p:sp>
      <p:sp>
        <p:nvSpPr>
          <p:cNvPr id="9222" name="Rectangle 6"/>
          <p:cNvSpPr>
            <a:spLocks noChangeArrowheads="1"/>
          </p:cNvSpPr>
          <p:nvPr/>
        </p:nvSpPr>
        <p:spPr bwMode="auto">
          <a:xfrm>
            <a:off x="5364163" y="1196975"/>
            <a:ext cx="3167062" cy="538163"/>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a:spAutoFit/>
          </a:bodyPr>
          <a:lstStyle/>
          <a:p>
            <a:pPr algn="l"/>
            <a:r>
              <a:rPr lang="ru-RU" sz="2800" b="1">
                <a:solidFill>
                  <a:srgbClr val="FFFFCC"/>
                </a:solidFill>
              </a:rPr>
              <a:t>именная часть</a:t>
            </a:r>
          </a:p>
        </p:txBody>
      </p:sp>
      <p:sp>
        <p:nvSpPr>
          <p:cNvPr id="9225" name="Rectangle 9"/>
          <p:cNvSpPr>
            <a:spLocks noChangeArrowheads="1"/>
          </p:cNvSpPr>
          <p:nvPr/>
        </p:nvSpPr>
        <p:spPr bwMode="auto">
          <a:xfrm>
            <a:off x="468313" y="2997200"/>
            <a:ext cx="2879725" cy="1571625"/>
          </a:xfrm>
          <a:prstGeom prst="rect">
            <a:avLst/>
          </a:prstGeom>
          <a:gradFill rotWithShape="1">
            <a:gsLst>
              <a:gs pos="0">
                <a:srgbClr val="333300"/>
              </a:gs>
              <a:gs pos="50000">
                <a:srgbClr val="333300">
                  <a:gamma/>
                  <a:shade val="46275"/>
                  <a:invGamma/>
                </a:srgbClr>
              </a:gs>
              <a:gs pos="100000">
                <a:srgbClr val="333300"/>
              </a:gs>
            </a:gsLst>
            <a:lin ang="5400000" scaled="1"/>
          </a:gradFill>
          <a:ln w="19050">
            <a:solidFill>
              <a:schemeClr val="bg1"/>
            </a:solidFill>
            <a:miter lim="800000"/>
            <a:headEnd/>
            <a:tailEnd/>
          </a:ln>
          <a:effectLst/>
        </p:spPr>
        <p:txBody>
          <a:bodyPr>
            <a:spAutoFit/>
          </a:bodyPr>
          <a:lstStyle/>
          <a:p>
            <a:pPr algn="l"/>
            <a:r>
              <a:rPr lang="ru-RU" sz="2400" i="1">
                <a:solidFill>
                  <a:schemeClr val="accent1"/>
                </a:solidFill>
              </a:rPr>
              <a:t>быть, казаться, являться, становиться,</a:t>
            </a:r>
          </a:p>
          <a:p>
            <a:pPr algn="l"/>
            <a:r>
              <a:rPr lang="ru-RU" sz="2400" i="1">
                <a:solidFill>
                  <a:schemeClr val="accent1"/>
                </a:solidFill>
              </a:rPr>
              <a:t>стать </a:t>
            </a:r>
            <a:r>
              <a:rPr lang="ru-RU" sz="2400">
                <a:solidFill>
                  <a:schemeClr val="accent1"/>
                </a:solidFill>
              </a:rPr>
              <a:t>и др.</a:t>
            </a:r>
          </a:p>
        </p:txBody>
      </p:sp>
      <p:sp>
        <p:nvSpPr>
          <p:cNvPr id="9226" name="Rectangle 10"/>
          <p:cNvSpPr>
            <a:spLocks noChangeArrowheads="1"/>
          </p:cNvSpPr>
          <p:nvPr/>
        </p:nvSpPr>
        <p:spPr bwMode="auto">
          <a:xfrm>
            <a:off x="468313" y="4724400"/>
            <a:ext cx="2879725" cy="1936750"/>
          </a:xfrm>
          <a:prstGeom prst="rect">
            <a:avLst/>
          </a:prstGeom>
          <a:gradFill rotWithShape="1">
            <a:gsLst>
              <a:gs pos="0">
                <a:srgbClr val="333300"/>
              </a:gs>
              <a:gs pos="50000">
                <a:srgbClr val="333300">
                  <a:gamma/>
                  <a:shade val="46275"/>
                  <a:invGamma/>
                </a:srgbClr>
              </a:gs>
              <a:gs pos="100000">
                <a:srgbClr val="333300"/>
              </a:gs>
            </a:gsLst>
            <a:lin ang="5400000" scaled="1"/>
          </a:gradFill>
          <a:ln w="19050">
            <a:solidFill>
              <a:schemeClr val="bg1"/>
            </a:solidFill>
            <a:miter lim="800000"/>
            <a:headEnd/>
            <a:tailEnd/>
          </a:ln>
          <a:effectLst/>
        </p:spPr>
        <p:txBody>
          <a:bodyPr>
            <a:spAutoFit/>
          </a:bodyPr>
          <a:lstStyle/>
          <a:p>
            <a:pPr algn="l"/>
            <a:r>
              <a:rPr lang="ru-RU" sz="2400" b="1">
                <a:solidFill>
                  <a:schemeClr val="accent1"/>
                </a:solidFill>
              </a:rPr>
              <a:t>нулевая связка –показатель </a:t>
            </a:r>
          </a:p>
          <a:p>
            <a:pPr algn="l"/>
            <a:r>
              <a:rPr lang="ru-RU" sz="2400" b="1">
                <a:solidFill>
                  <a:schemeClr val="accent1"/>
                </a:solidFill>
              </a:rPr>
              <a:t>настоящего времени </a:t>
            </a:r>
          </a:p>
          <a:p>
            <a:pPr algn="l"/>
            <a:r>
              <a:rPr lang="ru-RU" sz="2400" i="1">
                <a:solidFill>
                  <a:schemeClr val="accent1"/>
                </a:solidFill>
              </a:rPr>
              <a:t>Моя мама – врач.</a:t>
            </a:r>
          </a:p>
        </p:txBody>
      </p:sp>
      <p:sp>
        <p:nvSpPr>
          <p:cNvPr id="9227" name="Rectangle 11"/>
          <p:cNvSpPr>
            <a:spLocks noChangeArrowheads="1"/>
          </p:cNvSpPr>
          <p:nvPr/>
        </p:nvSpPr>
        <p:spPr bwMode="auto">
          <a:xfrm>
            <a:off x="5435600" y="3213100"/>
            <a:ext cx="3168650" cy="476250"/>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a:spAutoFit/>
          </a:bodyPr>
          <a:lstStyle/>
          <a:p>
            <a:pPr algn="l"/>
            <a:r>
              <a:rPr lang="ru-RU" sz="2400" b="1" i="1">
                <a:solidFill>
                  <a:srgbClr val="FFFFCC"/>
                </a:solidFill>
              </a:rPr>
              <a:t>способ выражения</a:t>
            </a:r>
          </a:p>
        </p:txBody>
      </p:sp>
      <p:sp>
        <p:nvSpPr>
          <p:cNvPr id="9229" name="Rectangle 13"/>
          <p:cNvSpPr>
            <a:spLocks noChangeArrowheads="1"/>
          </p:cNvSpPr>
          <p:nvPr/>
        </p:nvSpPr>
        <p:spPr bwMode="auto">
          <a:xfrm>
            <a:off x="5435600" y="3933825"/>
            <a:ext cx="3168650" cy="2667000"/>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a:spAutoFit/>
          </a:bodyPr>
          <a:lstStyle/>
          <a:p>
            <a:pPr marL="342900" indent="-342900" algn="l"/>
            <a:r>
              <a:rPr lang="ru-RU" sz="2400" b="1">
                <a:solidFill>
                  <a:srgbClr val="FFFFCC"/>
                </a:solidFill>
              </a:rPr>
              <a:t>1.существительное</a:t>
            </a:r>
          </a:p>
          <a:p>
            <a:pPr marL="342900" indent="-342900" algn="l"/>
            <a:r>
              <a:rPr lang="ru-RU" sz="2400" b="1">
                <a:solidFill>
                  <a:srgbClr val="FFFFCC"/>
                </a:solidFill>
              </a:rPr>
              <a:t>2. прилагательное</a:t>
            </a:r>
          </a:p>
          <a:p>
            <a:pPr marL="342900" indent="-342900" algn="l"/>
            <a:r>
              <a:rPr lang="ru-RU" sz="2400" b="1">
                <a:solidFill>
                  <a:srgbClr val="FFFFCC"/>
                </a:solidFill>
              </a:rPr>
              <a:t>3. причастие</a:t>
            </a:r>
          </a:p>
          <a:p>
            <a:pPr marL="342900" indent="-342900" algn="l"/>
            <a:r>
              <a:rPr lang="ru-RU" sz="2400" b="1">
                <a:solidFill>
                  <a:srgbClr val="FFFFCC"/>
                </a:solidFill>
              </a:rPr>
              <a:t>4. наречие</a:t>
            </a:r>
          </a:p>
          <a:p>
            <a:pPr marL="342900" indent="-342900" algn="l"/>
            <a:r>
              <a:rPr lang="ru-RU" sz="2400" b="1">
                <a:solidFill>
                  <a:srgbClr val="FFFFCC"/>
                </a:solidFill>
              </a:rPr>
              <a:t>5. слово состояния</a:t>
            </a:r>
          </a:p>
          <a:p>
            <a:pPr marL="342900" indent="-342900" algn="l"/>
            <a:r>
              <a:rPr lang="ru-RU" sz="2400" b="1">
                <a:solidFill>
                  <a:srgbClr val="FFFFCC"/>
                </a:solidFill>
              </a:rPr>
              <a:t>6.фразеологизм</a:t>
            </a:r>
          </a:p>
          <a:p>
            <a:pPr marL="342900" indent="-342900" algn="l"/>
            <a:r>
              <a:rPr lang="ru-RU" sz="2400" b="1">
                <a:solidFill>
                  <a:srgbClr val="FFFFCC"/>
                </a:solidFill>
              </a:rPr>
              <a:t>7. словосочетание</a:t>
            </a:r>
          </a:p>
        </p:txBody>
      </p:sp>
      <p:sp>
        <p:nvSpPr>
          <p:cNvPr id="9230" name="Rectangle 14"/>
          <p:cNvSpPr>
            <a:spLocks noChangeArrowheads="1"/>
          </p:cNvSpPr>
          <p:nvPr/>
        </p:nvSpPr>
        <p:spPr bwMode="auto">
          <a:xfrm>
            <a:off x="468313" y="2060575"/>
            <a:ext cx="2879725" cy="841375"/>
          </a:xfrm>
          <a:prstGeom prst="rect">
            <a:avLst/>
          </a:prstGeom>
          <a:gradFill rotWithShape="1">
            <a:gsLst>
              <a:gs pos="0">
                <a:srgbClr val="333300"/>
              </a:gs>
              <a:gs pos="50000">
                <a:srgbClr val="333300">
                  <a:gamma/>
                  <a:shade val="46275"/>
                  <a:invGamma/>
                </a:srgbClr>
              </a:gs>
              <a:gs pos="100000">
                <a:srgbClr val="333300"/>
              </a:gs>
            </a:gsLst>
            <a:lin ang="5400000" scaled="1"/>
          </a:gradFill>
          <a:ln w="19050">
            <a:solidFill>
              <a:schemeClr val="bg1"/>
            </a:solidFill>
            <a:miter lim="800000"/>
            <a:headEnd/>
            <a:tailEnd/>
          </a:ln>
          <a:effectLst/>
        </p:spPr>
        <p:txBody>
          <a:bodyPr>
            <a:spAutoFit/>
          </a:bodyPr>
          <a:lstStyle/>
          <a:p>
            <a:r>
              <a:rPr lang="ru-RU" sz="2400" b="1">
                <a:solidFill>
                  <a:schemeClr val="accent1"/>
                </a:solidFill>
              </a:rPr>
              <a:t>грамматическое</a:t>
            </a:r>
          </a:p>
          <a:p>
            <a:r>
              <a:rPr lang="ru-RU" sz="2400" b="1">
                <a:solidFill>
                  <a:schemeClr val="accent1"/>
                </a:solidFill>
              </a:rPr>
              <a:t> значение</a:t>
            </a:r>
          </a:p>
        </p:txBody>
      </p:sp>
      <p:sp>
        <p:nvSpPr>
          <p:cNvPr id="9231" name="Rectangle 15"/>
          <p:cNvSpPr>
            <a:spLocks noChangeArrowheads="1"/>
          </p:cNvSpPr>
          <p:nvPr/>
        </p:nvSpPr>
        <p:spPr bwMode="auto">
          <a:xfrm>
            <a:off x="5364163" y="2060575"/>
            <a:ext cx="3168650" cy="841375"/>
          </a:xfrm>
          <a:prstGeom prst="rect">
            <a:avLst/>
          </a:prstGeom>
          <a:gradFill rotWithShape="1">
            <a:gsLst>
              <a:gs pos="0">
                <a:srgbClr val="663300"/>
              </a:gs>
              <a:gs pos="50000">
                <a:srgbClr val="663300">
                  <a:gamma/>
                  <a:shade val="46275"/>
                  <a:invGamma/>
                </a:srgbClr>
              </a:gs>
              <a:gs pos="100000">
                <a:srgbClr val="663300"/>
              </a:gs>
            </a:gsLst>
            <a:lin ang="5400000" scaled="1"/>
          </a:gradFill>
          <a:ln w="19050">
            <a:solidFill>
              <a:schemeClr val="bg1"/>
            </a:solidFill>
            <a:miter lim="800000"/>
            <a:headEnd/>
            <a:tailEnd/>
          </a:ln>
          <a:effectLst/>
        </p:spPr>
        <p:txBody>
          <a:bodyPr>
            <a:spAutoFit/>
          </a:bodyPr>
          <a:lstStyle/>
          <a:p>
            <a:r>
              <a:rPr lang="ru-RU" sz="2400" b="1">
                <a:solidFill>
                  <a:srgbClr val="FFFFCC"/>
                </a:solidFill>
              </a:rPr>
              <a:t>лексическое</a:t>
            </a:r>
          </a:p>
          <a:p>
            <a:r>
              <a:rPr lang="ru-RU" sz="2400" b="1">
                <a:solidFill>
                  <a:srgbClr val="FFFFCC"/>
                </a:solidFill>
              </a:rPr>
              <a:t> значение</a:t>
            </a:r>
          </a:p>
        </p:txBody>
      </p:sp>
      <p:sp>
        <p:nvSpPr>
          <p:cNvPr id="9232" name="Text Box 16"/>
          <p:cNvSpPr txBox="1">
            <a:spLocks noChangeArrowheads="1"/>
          </p:cNvSpPr>
          <p:nvPr/>
        </p:nvSpPr>
        <p:spPr bwMode="auto">
          <a:xfrm>
            <a:off x="4211638" y="1196975"/>
            <a:ext cx="346075" cy="519113"/>
          </a:xfrm>
          <a:prstGeom prst="rect">
            <a:avLst/>
          </a:prstGeom>
          <a:noFill/>
          <a:ln w="9525">
            <a:noFill/>
            <a:miter lim="800000"/>
            <a:headEnd/>
            <a:tailEnd/>
          </a:ln>
          <a:effectLst/>
        </p:spPr>
        <p:txBody>
          <a:bodyPr>
            <a:spAutoFit/>
          </a:bodyPr>
          <a:lstStyle/>
          <a:p>
            <a:pPr algn="l">
              <a:spcBef>
                <a:spcPct val="50000"/>
              </a:spcBef>
            </a:pPr>
            <a:r>
              <a:rPr lang="ru-RU" sz="2800" b="1">
                <a:solidFill>
                  <a:srgbClr val="FFFFCC"/>
                </a:solidFill>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1000"/>
                                        <p:tgtEl>
                                          <p:spTgt spid="9221"/>
                                        </p:tgtEl>
                                      </p:cBhvr>
                                    </p:animEffect>
                                    <p:anim calcmode="lin" valueType="num">
                                      <p:cBhvr>
                                        <p:cTn id="8" dur="1000" fill="hold"/>
                                        <p:tgtEl>
                                          <p:spTgt spid="9221"/>
                                        </p:tgtEl>
                                        <p:attrNameLst>
                                          <p:attrName>ppt_x</p:attrName>
                                        </p:attrNameLst>
                                      </p:cBhvr>
                                      <p:tavLst>
                                        <p:tav tm="0">
                                          <p:val>
                                            <p:strVal val="#ppt_x"/>
                                          </p:val>
                                        </p:tav>
                                        <p:tav tm="100000">
                                          <p:val>
                                            <p:strVal val="#ppt_x"/>
                                          </p:val>
                                        </p:tav>
                                      </p:tavLst>
                                    </p:anim>
                                    <p:anim calcmode="lin" valueType="num">
                                      <p:cBhvr>
                                        <p:cTn id="9"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9232"/>
                                        </p:tgtEl>
                                        <p:attrNameLst>
                                          <p:attrName>style.visibility</p:attrName>
                                        </p:attrNameLst>
                                      </p:cBhvr>
                                      <p:to>
                                        <p:strVal val="visible"/>
                                      </p:to>
                                    </p:set>
                                    <p:animEffect transition="in" filter="wipe(down)">
                                      <p:cBhvr>
                                        <p:cTn id="14" dur="500"/>
                                        <p:tgtEl>
                                          <p:spTgt spid="923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222"/>
                                        </p:tgtEl>
                                        <p:attrNameLst>
                                          <p:attrName>style.visibility</p:attrName>
                                        </p:attrNameLst>
                                      </p:cBhvr>
                                      <p:to>
                                        <p:strVal val="visible"/>
                                      </p:to>
                                    </p:set>
                                    <p:animEffect transition="in" filter="fade">
                                      <p:cBhvr>
                                        <p:cTn id="19" dur="1000"/>
                                        <p:tgtEl>
                                          <p:spTgt spid="9222"/>
                                        </p:tgtEl>
                                      </p:cBhvr>
                                    </p:animEffect>
                                    <p:anim calcmode="lin" valueType="num">
                                      <p:cBhvr>
                                        <p:cTn id="20" dur="1000" fill="hold"/>
                                        <p:tgtEl>
                                          <p:spTgt spid="9222"/>
                                        </p:tgtEl>
                                        <p:attrNameLst>
                                          <p:attrName>ppt_x</p:attrName>
                                        </p:attrNameLst>
                                      </p:cBhvr>
                                      <p:tavLst>
                                        <p:tav tm="0">
                                          <p:val>
                                            <p:strVal val="#ppt_x"/>
                                          </p:val>
                                        </p:tav>
                                        <p:tav tm="100000">
                                          <p:val>
                                            <p:strVal val="#ppt_x"/>
                                          </p:val>
                                        </p:tav>
                                      </p:tavLst>
                                    </p:anim>
                                    <p:anim calcmode="lin" valueType="num">
                                      <p:cBhvr>
                                        <p:cTn id="21" dur="1000" fill="hold"/>
                                        <p:tgtEl>
                                          <p:spTgt spid="922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230"/>
                                        </p:tgtEl>
                                        <p:attrNameLst>
                                          <p:attrName>style.visibility</p:attrName>
                                        </p:attrNameLst>
                                      </p:cBhvr>
                                      <p:to>
                                        <p:strVal val="visible"/>
                                      </p:to>
                                    </p:set>
                                    <p:animEffect transition="in" filter="fade">
                                      <p:cBhvr>
                                        <p:cTn id="26" dur="1000"/>
                                        <p:tgtEl>
                                          <p:spTgt spid="9230"/>
                                        </p:tgtEl>
                                      </p:cBhvr>
                                    </p:animEffect>
                                    <p:anim calcmode="lin" valueType="num">
                                      <p:cBhvr>
                                        <p:cTn id="27" dur="1000" fill="hold"/>
                                        <p:tgtEl>
                                          <p:spTgt spid="9230"/>
                                        </p:tgtEl>
                                        <p:attrNameLst>
                                          <p:attrName>ppt_x</p:attrName>
                                        </p:attrNameLst>
                                      </p:cBhvr>
                                      <p:tavLst>
                                        <p:tav tm="0">
                                          <p:val>
                                            <p:strVal val="#ppt_x"/>
                                          </p:val>
                                        </p:tav>
                                        <p:tav tm="100000">
                                          <p:val>
                                            <p:strVal val="#ppt_x"/>
                                          </p:val>
                                        </p:tav>
                                      </p:tavLst>
                                    </p:anim>
                                    <p:anim calcmode="lin" valueType="num">
                                      <p:cBhvr>
                                        <p:cTn id="28" dur="1000" fill="hold"/>
                                        <p:tgtEl>
                                          <p:spTgt spid="923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231"/>
                                        </p:tgtEl>
                                        <p:attrNameLst>
                                          <p:attrName>style.visibility</p:attrName>
                                        </p:attrNameLst>
                                      </p:cBhvr>
                                      <p:to>
                                        <p:strVal val="visible"/>
                                      </p:to>
                                    </p:set>
                                    <p:animEffect transition="in" filter="fade">
                                      <p:cBhvr>
                                        <p:cTn id="33" dur="1000"/>
                                        <p:tgtEl>
                                          <p:spTgt spid="9231"/>
                                        </p:tgtEl>
                                      </p:cBhvr>
                                    </p:animEffect>
                                    <p:anim calcmode="lin" valueType="num">
                                      <p:cBhvr>
                                        <p:cTn id="34" dur="1000" fill="hold"/>
                                        <p:tgtEl>
                                          <p:spTgt spid="9231"/>
                                        </p:tgtEl>
                                        <p:attrNameLst>
                                          <p:attrName>ppt_x</p:attrName>
                                        </p:attrNameLst>
                                      </p:cBhvr>
                                      <p:tavLst>
                                        <p:tav tm="0">
                                          <p:val>
                                            <p:strVal val="#ppt_x"/>
                                          </p:val>
                                        </p:tav>
                                        <p:tav tm="100000">
                                          <p:val>
                                            <p:strVal val="#ppt_x"/>
                                          </p:val>
                                        </p:tav>
                                      </p:tavLst>
                                    </p:anim>
                                    <p:anim calcmode="lin" valueType="num">
                                      <p:cBhvr>
                                        <p:cTn id="35" dur="1000" fill="hold"/>
                                        <p:tgtEl>
                                          <p:spTgt spid="923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225"/>
                                        </p:tgtEl>
                                        <p:attrNameLst>
                                          <p:attrName>style.visibility</p:attrName>
                                        </p:attrNameLst>
                                      </p:cBhvr>
                                      <p:to>
                                        <p:strVal val="visible"/>
                                      </p:to>
                                    </p:set>
                                    <p:animEffect transition="in" filter="fade">
                                      <p:cBhvr>
                                        <p:cTn id="40" dur="1000"/>
                                        <p:tgtEl>
                                          <p:spTgt spid="9225"/>
                                        </p:tgtEl>
                                      </p:cBhvr>
                                    </p:animEffect>
                                    <p:anim calcmode="lin" valueType="num">
                                      <p:cBhvr>
                                        <p:cTn id="41" dur="1000" fill="hold"/>
                                        <p:tgtEl>
                                          <p:spTgt spid="9225"/>
                                        </p:tgtEl>
                                        <p:attrNameLst>
                                          <p:attrName>ppt_x</p:attrName>
                                        </p:attrNameLst>
                                      </p:cBhvr>
                                      <p:tavLst>
                                        <p:tav tm="0">
                                          <p:val>
                                            <p:strVal val="#ppt_x"/>
                                          </p:val>
                                        </p:tav>
                                        <p:tav tm="100000">
                                          <p:val>
                                            <p:strVal val="#ppt_x"/>
                                          </p:val>
                                        </p:tav>
                                      </p:tavLst>
                                    </p:anim>
                                    <p:anim calcmode="lin" valueType="num">
                                      <p:cBhvr>
                                        <p:cTn id="42" dur="1000" fill="hold"/>
                                        <p:tgtEl>
                                          <p:spTgt spid="922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226"/>
                                        </p:tgtEl>
                                        <p:attrNameLst>
                                          <p:attrName>style.visibility</p:attrName>
                                        </p:attrNameLst>
                                      </p:cBhvr>
                                      <p:to>
                                        <p:strVal val="visible"/>
                                      </p:to>
                                    </p:set>
                                    <p:animEffect transition="in" filter="fade">
                                      <p:cBhvr>
                                        <p:cTn id="47" dur="1000"/>
                                        <p:tgtEl>
                                          <p:spTgt spid="9226"/>
                                        </p:tgtEl>
                                      </p:cBhvr>
                                    </p:animEffect>
                                    <p:anim calcmode="lin" valueType="num">
                                      <p:cBhvr>
                                        <p:cTn id="48" dur="1000" fill="hold"/>
                                        <p:tgtEl>
                                          <p:spTgt spid="9226"/>
                                        </p:tgtEl>
                                        <p:attrNameLst>
                                          <p:attrName>ppt_x</p:attrName>
                                        </p:attrNameLst>
                                      </p:cBhvr>
                                      <p:tavLst>
                                        <p:tav tm="0">
                                          <p:val>
                                            <p:strVal val="#ppt_x"/>
                                          </p:val>
                                        </p:tav>
                                        <p:tav tm="100000">
                                          <p:val>
                                            <p:strVal val="#ppt_x"/>
                                          </p:val>
                                        </p:tav>
                                      </p:tavLst>
                                    </p:anim>
                                    <p:anim calcmode="lin" valueType="num">
                                      <p:cBhvr>
                                        <p:cTn id="49" dur="1000" fill="hold"/>
                                        <p:tgtEl>
                                          <p:spTgt spid="922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9227"/>
                                        </p:tgtEl>
                                        <p:attrNameLst>
                                          <p:attrName>style.visibility</p:attrName>
                                        </p:attrNameLst>
                                      </p:cBhvr>
                                      <p:to>
                                        <p:strVal val="visible"/>
                                      </p:to>
                                    </p:set>
                                    <p:animEffect transition="in" filter="fade">
                                      <p:cBhvr>
                                        <p:cTn id="54" dur="1000"/>
                                        <p:tgtEl>
                                          <p:spTgt spid="9227"/>
                                        </p:tgtEl>
                                      </p:cBhvr>
                                    </p:animEffect>
                                    <p:anim calcmode="lin" valueType="num">
                                      <p:cBhvr>
                                        <p:cTn id="55" dur="1000" fill="hold"/>
                                        <p:tgtEl>
                                          <p:spTgt spid="9227"/>
                                        </p:tgtEl>
                                        <p:attrNameLst>
                                          <p:attrName>ppt_x</p:attrName>
                                        </p:attrNameLst>
                                      </p:cBhvr>
                                      <p:tavLst>
                                        <p:tav tm="0">
                                          <p:val>
                                            <p:strVal val="#ppt_x"/>
                                          </p:val>
                                        </p:tav>
                                        <p:tav tm="100000">
                                          <p:val>
                                            <p:strVal val="#ppt_x"/>
                                          </p:val>
                                        </p:tav>
                                      </p:tavLst>
                                    </p:anim>
                                    <p:anim calcmode="lin" valueType="num">
                                      <p:cBhvr>
                                        <p:cTn id="56" dur="1000" fill="hold"/>
                                        <p:tgtEl>
                                          <p:spTgt spid="922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9229"/>
                                        </p:tgtEl>
                                        <p:attrNameLst>
                                          <p:attrName>style.visibility</p:attrName>
                                        </p:attrNameLst>
                                      </p:cBhvr>
                                      <p:to>
                                        <p:strVal val="visible"/>
                                      </p:to>
                                    </p:set>
                                    <p:animEffect transition="in" filter="fade">
                                      <p:cBhvr>
                                        <p:cTn id="61" dur="1000"/>
                                        <p:tgtEl>
                                          <p:spTgt spid="9229"/>
                                        </p:tgtEl>
                                      </p:cBhvr>
                                    </p:animEffect>
                                    <p:anim calcmode="lin" valueType="num">
                                      <p:cBhvr>
                                        <p:cTn id="62" dur="1000" fill="hold"/>
                                        <p:tgtEl>
                                          <p:spTgt spid="9229"/>
                                        </p:tgtEl>
                                        <p:attrNameLst>
                                          <p:attrName>ppt_x</p:attrName>
                                        </p:attrNameLst>
                                      </p:cBhvr>
                                      <p:tavLst>
                                        <p:tav tm="0">
                                          <p:val>
                                            <p:strVal val="#ppt_x"/>
                                          </p:val>
                                        </p:tav>
                                        <p:tav tm="100000">
                                          <p:val>
                                            <p:strVal val="#ppt_x"/>
                                          </p:val>
                                        </p:tav>
                                      </p:tavLst>
                                    </p:anim>
                                    <p:anim calcmode="lin" valueType="num">
                                      <p:cBhvr>
                                        <p:cTn id="63" dur="1000" fill="hold"/>
                                        <p:tgtEl>
                                          <p:spTgt spid="92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2" grpId="0" animBg="1"/>
      <p:bldP spid="9225" grpId="0" animBg="1"/>
      <p:bldP spid="9226" grpId="0" animBg="1"/>
      <p:bldP spid="9227" grpId="0" animBg="1"/>
      <p:bldP spid="9229" grpId="0" animBg="1"/>
      <p:bldP spid="9230" grpId="0" animBg="1"/>
      <p:bldP spid="9231" grpId="0" animBg="1"/>
      <p:bldP spid="92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611188" y="209550"/>
            <a:ext cx="7993062" cy="1095375"/>
          </a:xfrm>
          <a:prstGeom prst="rect">
            <a:avLst/>
          </a:prstGeom>
          <a:gradFill rotWithShape="1">
            <a:gsLst>
              <a:gs pos="0">
                <a:srgbClr val="0000FF"/>
              </a:gs>
              <a:gs pos="50000">
                <a:srgbClr val="0000FF">
                  <a:gamma/>
                  <a:shade val="46275"/>
                  <a:invGamma/>
                </a:srgbClr>
              </a:gs>
              <a:gs pos="100000">
                <a:srgbClr val="0000FF"/>
              </a:gs>
            </a:gsLst>
            <a:lin ang="5400000" scaled="1"/>
          </a:gradFill>
          <a:ln w="28575">
            <a:solidFill>
              <a:schemeClr val="bg1"/>
            </a:solidFill>
            <a:miter lim="800000"/>
            <a:headEnd/>
            <a:tailEnd/>
          </a:ln>
          <a:effectLst/>
        </p:spPr>
        <p:txBody>
          <a:bodyPr>
            <a:spAutoFit/>
          </a:bodyPr>
          <a:lstStyle/>
          <a:p>
            <a:r>
              <a:rPr lang="ru-RU" sz="3200" b="1">
                <a:solidFill>
                  <a:schemeClr val="bg1"/>
                </a:solidFill>
              </a:rPr>
              <a:t>Как отличить простое глагольное сказуемое от составного</a:t>
            </a:r>
            <a:r>
              <a:rPr lang="ru-RU" sz="3200">
                <a:solidFill>
                  <a:schemeClr val="bg1"/>
                </a:solidFill>
              </a:rPr>
              <a:t> </a:t>
            </a:r>
            <a:r>
              <a:rPr lang="ru-RU" sz="3200" b="1">
                <a:solidFill>
                  <a:schemeClr val="bg1"/>
                </a:solidFill>
              </a:rPr>
              <a:t>именного</a:t>
            </a:r>
          </a:p>
        </p:txBody>
      </p:sp>
      <p:sp>
        <p:nvSpPr>
          <p:cNvPr id="10245" name="Rectangle 5"/>
          <p:cNvSpPr>
            <a:spLocks noChangeArrowheads="1"/>
          </p:cNvSpPr>
          <p:nvPr/>
        </p:nvSpPr>
        <p:spPr bwMode="auto">
          <a:xfrm>
            <a:off x="395288" y="1628775"/>
            <a:ext cx="8497887" cy="43624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l"/>
            <a:r>
              <a:rPr lang="ru-RU" sz="2800" b="1" dirty="0">
                <a:solidFill>
                  <a:schemeClr val="tx1"/>
                </a:solidFill>
              </a:rPr>
              <a:t>Глагол-связка в </a:t>
            </a:r>
            <a:r>
              <a:rPr lang="ru-RU" sz="2800" b="1" u="sng" dirty="0">
                <a:solidFill>
                  <a:schemeClr val="tx1"/>
                </a:solidFill>
              </a:rPr>
              <a:t>составном именном сказуемом</a:t>
            </a:r>
            <a:r>
              <a:rPr lang="ru-RU" sz="2800" b="1" dirty="0">
                <a:solidFill>
                  <a:schemeClr val="tx1"/>
                </a:solidFill>
              </a:rPr>
              <a:t> выступает в обедненном, как бы «ополовиненном» своём значении. </a:t>
            </a:r>
          </a:p>
          <a:p>
            <a:pPr algn="l"/>
            <a:r>
              <a:rPr lang="ru-RU" sz="2800" b="1" dirty="0">
                <a:solidFill>
                  <a:schemeClr val="tx1"/>
                </a:solidFill>
              </a:rPr>
              <a:t>Поэтому связка всегда может быть </a:t>
            </a:r>
          </a:p>
          <a:p>
            <a:pPr algn="l"/>
            <a:r>
              <a:rPr lang="ru-RU" sz="2800" b="1" dirty="0">
                <a:solidFill>
                  <a:schemeClr val="tx1"/>
                </a:solidFill>
              </a:rPr>
              <a:t>а) заменена  другой формальной связкой </a:t>
            </a:r>
          </a:p>
          <a:p>
            <a:pPr algn="l"/>
            <a:r>
              <a:rPr lang="ru-RU" sz="2800" b="1" dirty="0">
                <a:solidFill>
                  <a:schemeClr val="tx1"/>
                </a:solidFill>
              </a:rPr>
              <a:t>б) опущена.</a:t>
            </a:r>
          </a:p>
          <a:p>
            <a:pPr algn="l"/>
            <a:endParaRPr lang="ru-RU" sz="2800" b="1" dirty="0">
              <a:solidFill>
                <a:schemeClr val="tx1"/>
              </a:solidFill>
            </a:endParaRPr>
          </a:p>
          <a:p>
            <a:pPr algn="l"/>
            <a:r>
              <a:rPr lang="ru-RU" sz="2800" b="1" dirty="0">
                <a:solidFill>
                  <a:schemeClr val="tx1"/>
                </a:solidFill>
              </a:rPr>
              <a:t>Смысл предложения несколько упростится, но не разрушится, предложение останется полноценным</a:t>
            </a:r>
            <a:r>
              <a:rPr lang="ru-RU" sz="2800" b="1" dirty="0">
                <a:solidFill>
                  <a:srgbClr val="FFFFCC"/>
                </a:solidFill>
              </a:rPr>
              <a:t>.</a:t>
            </a:r>
          </a:p>
        </p:txBody>
      </p:sp>
      <p:sp>
        <p:nvSpPr>
          <p:cNvPr id="10246" name="AutoShape 6"/>
          <p:cNvSpPr>
            <a:spLocks noChangeArrowheads="1"/>
          </p:cNvSpPr>
          <p:nvPr/>
        </p:nvSpPr>
        <p:spPr bwMode="auto">
          <a:xfrm>
            <a:off x="4427538" y="5661025"/>
            <a:ext cx="576262" cy="148431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CC"/>
              </a:gs>
              <a:gs pos="100000">
                <a:srgbClr val="FFFFCC">
                  <a:gamma/>
                  <a:shade val="46275"/>
                  <a:invGamma/>
                </a:srgbClr>
              </a:gs>
            </a:gsLst>
            <a:lin ang="5400000" scaled="1"/>
          </a:gradFill>
          <a:ln w="9525">
            <a:solidFill>
              <a:schemeClr val="tx1"/>
            </a:solidFill>
            <a:miter lim="800000"/>
            <a:headEnd/>
            <a:tailEnd/>
          </a:ln>
          <a:effectLst/>
        </p:spPr>
        <p:txBody>
          <a:bodyPr wrap="none" anchor="ctr"/>
          <a:lstStyle/>
          <a:p>
            <a:endParaRPr lang="ru-RU"/>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245"/>
                                        </p:tgtEl>
                                        <p:attrNameLst>
                                          <p:attrName>style.visibility</p:attrName>
                                        </p:attrNameLst>
                                      </p:cBhvr>
                                      <p:to>
                                        <p:strVal val="visible"/>
                                      </p:to>
                                    </p:set>
                                    <p:animEffect transition="in" filter="fade">
                                      <p:cBhvr>
                                        <p:cTn id="7" dur="500"/>
                                        <p:tgtEl>
                                          <p:spTgt spid="10245"/>
                                        </p:tgtEl>
                                      </p:cBhvr>
                                    </p:animEffect>
                                    <p:anim calcmode="lin" valueType="num">
                                      <p:cBhvr>
                                        <p:cTn id="8" dur="500" fill="hold"/>
                                        <p:tgtEl>
                                          <p:spTgt spid="10245"/>
                                        </p:tgtEl>
                                        <p:attrNameLst>
                                          <p:attrName>ppt_x</p:attrName>
                                        </p:attrNameLst>
                                      </p:cBhvr>
                                      <p:tavLst>
                                        <p:tav tm="0">
                                          <p:val>
                                            <p:strVal val="#ppt_x-.1"/>
                                          </p:val>
                                        </p:tav>
                                        <p:tav tm="100000">
                                          <p:val>
                                            <p:strVal val="#ppt_x"/>
                                          </p:val>
                                        </p:tav>
                                      </p:tavLst>
                                    </p:anim>
                                    <p:anim calcmode="lin" valueType="num">
                                      <p:cBhvr>
                                        <p:cTn id="9" dur="500" fill="hold"/>
                                        <p:tgtEl>
                                          <p:spTgt spid="1024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0246"/>
                                        </p:tgtEl>
                                        <p:attrNameLst>
                                          <p:attrName>style.visibility</p:attrName>
                                        </p:attrNameLst>
                                      </p:cBhvr>
                                      <p:to>
                                        <p:strVal val="visible"/>
                                      </p:to>
                                    </p:set>
                                    <p:animEffect transition="in" filter="wipe(down)">
                                      <p:cBhvr>
                                        <p:cTn id="14"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2555875" y="0"/>
            <a:ext cx="5141913" cy="538163"/>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wrap="none">
            <a:spAutoFit/>
          </a:bodyPr>
          <a:lstStyle/>
          <a:p>
            <a:pPr algn="l"/>
            <a:r>
              <a:rPr lang="ru-RU" sz="2800" b="1">
                <a:solidFill>
                  <a:schemeClr val="bg1"/>
                </a:solidFill>
              </a:rPr>
              <a:t>Сравним два предложения:</a:t>
            </a:r>
          </a:p>
        </p:txBody>
      </p:sp>
      <p:sp>
        <p:nvSpPr>
          <p:cNvPr id="16389" name="Rectangle 5"/>
          <p:cNvSpPr>
            <a:spLocks noChangeArrowheads="1"/>
          </p:cNvSpPr>
          <p:nvPr/>
        </p:nvSpPr>
        <p:spPr bwMode="auto">
          <a:xfrm>
            <a:off x="179388" y="765175"/>
            <a:ext cx="4105275" cy="1571625"/>
          </a:xfrm>
          <a:prstGeom prst="rect">
            <a:avLst/>
          </a:prstGeom>
          <a:gradFill rotWithShape="1">
            <a:gsLst>
              <a:gs pos="0">
                <a:srgbClr val="996600"/>
              </a:gs>
              <a:gs pos="50000">
                <a:srgbClr val="996600">
                  <a:gamma/>
                  <a:shade val="46275"/>
                  <a:invGamma/>
                </a:srgbClr>
              </a:gs>
              <a:gs pos="100000">
                <a:srgbClr val="996600"/>
              </a:gs>
            </a:gsLst>
            <a:lin ang="5400000" scaled="1"/>
          </a:gradFill>
          <a:ln w="19050">
            <a:solidFill>
              <a:schemeClr val="bg1"/>
            </a:solidFill>
            <a:miter lim="800000"/>
            <a:headEnd/>
            <a:tailEnd/>
          </a:ln>
          <a:effectLst/>
        </p:spPr>
        <p:txBody>
          <a:bodyPr>
            <a:spAutoFit/>
          </a:bodyPr>
          <a:lstStyle/>
          <a:p>
            <a:pPr algn="l"/>
            <a:r>
              <a:rPr lang="ru-RU" sz="2400" i="1">
                <a:solidFill>
                  <a:srgbClr val="FFFFCC"/>
                </a:solidFill>
              </a:rPr>
              <a:t>На известной картине А. Иванова изображено, как Иисус Христос</a:t>
            </a:r>
            <a:r>
              <a:rPr lang="ru-RU" sz="2400" i="1">
                <a:solidFill>
                  <a:schemeClr val="accent2"/>
                </a:solidFill>
              </a:rPr>
              <a:t> </a:t>
            </a:r>
            <a:r>
              <a:rPr lang="ru-RU" sz="2400" b="1" i="1">
                <a:solidFill>
                  <a:srgbClr val="FF3300"/>
                </a:solidFill>
              </a:rPr>
              <a:t>является</a:t>
            </a:r>
            <a:r>
              <a:rPr lang="ru-RU" sz="2400" i="1">
                <a:solidFill>
                  <a:srgbClr val="FF3300"/>
                </a:solidFill>
              </a:rPr>
              <a:t> </a:t>
            </a:r>
            <a:r>
              <a:rPr lang="ru-RU" sz="2400" i="1">
                <a:solidFill>
                  <a:srgbClr val="FFFFCC"/>
                </a:solidFill>
              </a:rPr>
              <a:t>народу.</a:t>
            </a:r>
          </a:p>
        </p:txBody>
      </p:sp>
      <p:sp>
        <p:nvSpPr>
          <p:cNvPr id="16390" name="Rectangle 6"/>
          <p:cNvSpPr>
            <a:spLocks noChangeArrowheads="1"/>
          </p:cNvSpPr>
          <p:nvPr/>
        </p:nvSpPr>
        <p:spPr bwMode="auto">
          <a:xfrm>
            <a:off x="4787900" y="765175"/>
            <a:ext cx="4032250" cy="1206500"/>
          </a:xfrm>
          <a:prstGeom prst="rect">
            <a:avLst/>
          </a:prstGeom>
          <a:gradFill rotWithShape="1">
            <a:gsLst>
              <a:gs pos="0">
                <a:srgbClr val="006600"/>
              </a:gs>
              <a:gs pos="50000">
                <a:srgbClr val="006600">
                  <a:gamma/>
                  <a:shade val="46275"/>
                  <a:invGamma/>
                </a:srgbClr>
              </a:gs>
              <a:gs pos="100000">
                <a:srgbClr val="006600"/>
              </a:gs>
            </a:gsLst>
            <a:lin ang="5400000" scaled="1"/>
          </a:gradFill>
          <a:ln w="19050">
            <a:solidFill>
              <a:schemeClr val="bg1"/>
            </a:solidFill>
            <a:miter lim="800000"/>
            <a:headEnd/>
            <a:tailEnd/>
          </a:ln>
          <a:effectLst/>
        </p:spPr>
        <p:txBody>
          <a:bodyPr>
            <a:spAutoFit/>
          </a:bodyPr>
          <a:lstStyle/>
          <a:p>
            <a:pPr algn="l"/>
            <a:r>
              <a:rPr lang="ru-RU" sz="2400" i="1">
                <a:solidFill>
                  <a:srgbClr val="99FFCC"/>
                </a:solidFill>
              </a:rPr>
              <a:t>Эта картина</a:t>
            </a:r>
            <a:r>
              <a:rPr lang="ru-RU" sz="2400" i="1">
                <a:solidFill>
                  <a:srgbClr val="CC3300"/>
                </a:solidFill>
              </a:rPr>
              <a:t> </a:t>
            </a:r>
            <a:r>
              <a:rPr lang="ru-RU" sz="2400" b="1" i="1">
                <a:solidFill>
                  <a:srgbClr val="FF3300"/>
                </a:solidFill>
              </a:rPr>
              <a:t>является </a:t>
            </a:r>
            <a:r>
              <a:rPr lang="ru-RU" sz="2400" i="1">
                <a:solidFill>
                  <a:srgbClr val="99FFCC"/>
                </a:solidFill>
              </a:rPr>
              <a:t>самым популярным произ-ведением художника.</a:t>
            </a:r>
          </a:p>
        </p:txBody>
      </p:sp>
      <p:sp>
        <p:nvSpPr>
          <p:cNvPr id="16391" name="Rectangle 7"/>
          <p:cNvSpPr>
            <a:spLocks noChangeArrowheads="1"/>
          </p:cNvSpPr>
          <p:nvPr/>
        </p:nvSpPr>
        <p:spPr bwMode="auto">
          <a:xfrm>
            <a:off x="539750" y="2492375"/>
            <a:ext cx="7993063" cy="841375"/>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a:spAutoFit/>
          </a:bodyPr>
          <a:lstStyle/>
          <a:p>
            <a:pPr algn="l"/>
            <a:r>
              <a:rPr lang="ru-RU" sz="2400" b="1">
                <a:solidFill>
                  <a:schemeClr val="bg1"/>
                </a:solidFill>
              </a:rPr>
              <a:t>Попробуем в обоих случаях применить </a:t>
            </a:r>
            <a:r>
              <a:rPr lang="ru-RU" sz="2400" b="1">
                <a:solidFill>
                  <a:srgbClr val="FF3300"/>
                </a:solidFill>
              </a:rPr>
              <a:t>замену </a:t>
            </a:r>
            <a:r>
              <a:rPr lang="ru-RU" sz="2400" b="1">
                <a:solidFill>
                  <a:schemeClr val="bg1"/>
                </a:solidFill>
              </a:rPr>
              <a:t>одной связки другой или </a:t>
            </a:r>
            <a:r>
              <a:rPr lang="ru-RU" sz="2400" b="1">
                <a:solidFill>
                  <a:srgbClr val="FF3300"/>
                </a:solidFill>
              </a:rPr>
              <a:t>опустить</a:t>
            </a:r>
            <a:r>
              <a:rPr lang="ru-RU" sz="2400" b="1">
                <a:solidFill>
                  <a:schemeClr val="bg1"/>
                </a:solidFill>
              </a:rPr>
              <a:t> данную связку</a:t>
            </a:r>
          </a:p>
        </p:txBody>
      </p:sp>
      <p:sp>
        <p:nvSpPr>
          <p:cNvPr id="16392" name="Rectangle 8"/>
          <p:cNvSpPr>
            <a:spLocks noChangeArrowheads="1"/>
          </p:cNvSpPr>
          <p:nvPr/>
        </p:nvSpPr>
        <p:spPr bwMode="auto">
          <a:xfrm>
            <a:off x="179388" y="3357563"/>
            <a:ext cx="4105275" cy="1187450"/>
          </a:xfrm>
          <a:prstGeom prst="rect">
            <a:avLst/>
          </a:prstGeom>
          <a:noFill/>
          <a:ln w="9525">
            <a:noFill/>
            <a:miter lim="800000"/>
            <a:headEnd/>
            <a:tailEnd/>
          </a:ln>
          <a:effectLst/>
        </p:spPr>
        <p:txBody>
          <a:bodyPr>
            <a:spAutoFit/>
          </a:bodyPr>
          <a:lstStyle/>
          <a:p>
            <a:pPr algn="l"/>
            <a:r>
              <a:rPr lang="ru-RU" sz="2400" i="1">
                <a:solidFill>
                  <a:srgbClr val="FFFFCC"/>
                </a:solidFill>
              </a:rPr>
              <a:t>На известной картине А. Иванова изображено, как  Иисус Христос  </a:t>
            </a:r>
          </a:p>
        </p:txBody>
      </p:sp>
      <p:sp>
        <p:nvSpPr>
          <p:cNvPr id="16393" name="Rectangle 9"/>
          <p:cNvSpPr>
            <a:spLocks noChangeArrowheads="1"/>
          </p:cNvSpPr>
          <p:nvPr/>
        </p:nvSpPr>
        <p:spPr bwMode="auto">
          <a:xfrm>
            <a:off x="4787900" y="3429000"/>
            <a:ext cx="2149475" cy="457200"/>
          </a:xfrm>
          <a:prstGeom prst="rect">
            <a:avLst/>
          </a:prstGeom>
          <a:noFill/>
          <a:ln w="9525">
            <a:noFill/>
            <a:miter lim="800000"/>
            <a:headEnd/>
            <a:tailEnd/>
          </a:ln>
          <a:effectLst/>
        </p:spPr>
        <p:txBody>
          <a:bodyPr wrap="none">
            <a:spAutoFit/>
          </a:bodyPr>
          <a:lstStyle/>
          <a:p>
            <a:pPr algn="l"/>
            <a:r>
              <a:rPr lang="ru-RU" sz="2400" i="1">
                <a:solidFill>
                  <a:srgbClr val="99FFCC"/>
                </a:solidFill>
              </a:rPr>
              <a:t>Эта картина</a:t>
            </a:r>
          </a:p>
        </p:txBody>
      </p:sp>
      <p:sp>
        <p:nvSpPr>
          <p:cNvPr id="16394" name="Rectangle 10"/>
          <p:cNvSpPr>
            <a:spLocks noChangeArrowheads="1"/>
          </p:cNvSpPr>
          <p:nvPr/>
        </p:nvSpPr>
        <p:spPr bwMode="auto">
          <a:xfrm>
            <a:off x="4787900" y="3716338"/>
            <a:ext cx="4033838" cy="1187450"/>
          </a:xfrm>
          <a:prstGeom prst="rect">
            <a:avLst/>
          </a:prstGeom>
          <a:noFill/>
          <a:ln w="9525">
            <a:noFill/>
            <a:miter lim="800000"/>
            <a:headEnd/>
            <a:tailEnd/>
          </a:ln>
          <a:effectLst/>
        </p:spPr>
        <p:txBody>
          <a:bodyPr>
            <a:spAutoFit/>
          </a:bodyPr>
          <a:lstStyle/>
          <a:p>
            <a:pPr algn="l">
              <a:buFontTx/>
              <a:buChar char="-"/>
            </a:pPr>
            <a:r>
              <a:rPr lang="ru-RU" sz="2400" i="1">
                <a:solidFill>
                  <a:srgbClr val="99FFCC"/>
                </a:solidFill>
              </a:rPr>
              <a:t>самое </a:t>
            </a:r>
          </a:p>
          <a:p>
            <a:pPr algn="l"/>
            <a:r>
              <a:rPr lang="ru-RU" sz="2400" i="1">
                <a:solidFill>
                  <a:srgbClr val="99FFCC"/>
                </a:solidFill>
              </a:rPr>
              <a:t>популярное произведе-ние художника</a:t>
            </a:r>
          </a:p>
        </p:txBody>
      </p:sp>
      <p:sp>
        <p:nvSpPr>
          <p:cNvPr id="16395" name="Rectangle 11"/>
          <p:cNvSpPr>
            <a:spLocks noChangeArrowheads="1"/>
          </p:cNvSpPr>
          <p:nvPr/>
        </p:nvSpPr>
        <p:spPr bwMode="auto">
          <a:xfrm>
            <a:off x="179388" y="5084763"/>
            <a:ext cx="3816350" cy="1571625"/>
          </a:xfrm>
          <a:prstGeom prst="rect">
            <a:avLst/>
          </a:prstGeom>
          <a:gradFill rotWithShape="1">
            <a:gsLst>
              <a:gs pos="0">
                <a:srgbClr val="996600"/>
              </a:gs>
              <a:gs pos="50000">
                <a:srgbClr val="996600">
                  <a:gamma/>
                  <a:shade val="46275"/>
                  <a:invGamma/>
                </a:srgbClr>
              </a:gs>
              <a:gs pos="100000">
                <a:srgbClr val="996600"/>
              </a:gs>
            </a:gsLst>
            <a:lin ang="5400000" scaled="1"/>
          </a:gradFill>
          <a:ln w="19050">
            <a:solidFill>
              <a:schemeClr val="bg1"/>
            </a:solidFill>
            <a:miter lim="800000"/>
            <a:headEnd/>
            <a:tailEnd/>
          </a:ln>
          <a:effectLst/>
        </p:spPr>
        <p:txBody>
          <a:bodyPr>
            <a:spAutoFit/>
          </a:bodyPr>
          <a:lstStyle/>
          <a:p>
            <a:pPr algn="l"/>
            <a:r>
              <a:rPr lang="ru-RU" sz="2400" b="1">
                <a:solidFill>
                  <a:srgbClr val="FFFFCC"/>
                </a:solidFill>
              </a:rPr>
              <a:t>Смысл предложения разрушается. Значит,</a:t>
            </a:r>
            <a:r>
              <a:rPr lang="ru-RU" sz="2400" b="1">
                <a:solidFill>
                  <a:srgbClr val="336600"/>
                </a:solidFill>
              </a:rPr>
              <a:t> </a:t>
            </a:r>
            <a:r>
              <a:rPr lang="ru-RU" sz="2400" b="1">
                <a:solidFill>
                  <a:srgbClr val="FFFFCC"/>
                </a:solidFill>
              </a:rPr>
              <a:t>«</a:t>
            </a:r>
            <a:r>
              <a:rPr lang="ru-RU" sz="2400" b="1">
                <a:solidFill>
                  <a:srgbClr val="FF3300"/>
                </a:solidFill>
              </a:rPr>
              <a:t>является</a:t>
            </a:r>
            <a:r>
              <a:rPr lang="ru-RU" sz="2400" b="1">
                <a:solidFill>
                  <a:srgbClr val="FFFFCC"/>
                </a:solidFill>
              </a:rPr>
              <a:t>» - </a:t>
            </a:r>
            <a:r>
              <a:rPr lang="ru-RU" sz="2400" b="1" u="sng">
                <a:solidFill>
                  <a:srgbClr val="FFFFCC"/>
                </a:solidFill>
              </a:rPr>
              <a:t>простое</a:t>
            </a:r>
          </a:p>
          <a:p>
            <a:pPr algn="l"/>
            <a:r>
              <a:rPr lang="ru-RU" sz="2400" b="1" u="sng">
                <a:solidFill>
                  <a:srgbClr val="FFFFCC"/>
                </a:solidFill>
              </a:rPr>
              <a:t>глагольное</a:t>
            </a:r>
            <a:r>
              <a:rPr lang="ru-RU" sz="2400" b="1">
                <a:solidFill>
                  <a:srgbClr val="FFFFCC"/>
                </a:solidFill>
              </a:rPr>
              <a:t>  сказуемое.</a:t>
            </a:r>
          </a:p>
        </p:txBody>
      </p:sp>
      <p:sp>
        <p:nvSpPr>
          <p:cNvPr id="16396" name="Rectangle 12"/>
          <p:cNvSpPr>
            <a:spLocks noChangeArrowheads="1"/>
          </p:cNvSpPr>
          <p:nvPr/>
        </p:nvSpPr>
        <p:spPr bwMode="auto">
          <a:xfrm>
            <a:off x="4427538" y="5084763"/>
            <a:ext cx="4572000" cy="1571625"/>
          </a:xfrm>
          <a:prstGeom prst="rect">
            <a:avLst/>
          </a:prstGeom>
          <a:gradFill rotWithShape="1">
            <a:gsLst>
              <a:gs pos="0">
                <a:srgbClr val="006600"/>
              </a:gs>
              <a:gs pos="50000">
                <a:srgbClr val="006600">
                  <a:gamma/>
                  <a:shade val="46275"/>
                  <a:invGamma/>
                </a:srgbClr>
              </a:gs>
              <a:gs pos="100000">
                <a:srgbClr val="006600"/>
              </a:gs>
            </a:gsLst>
            <a:lin ang="5400000" scaled="1"/>
          </a:gradFill>
          <a:ln w="19050">
            <a:solidFill>
              <a:schemeClr val="bg1"/>
            </a:solidFill>
            <a:miter lim="800000"/>
            <a:headEnd/>
            <a:tailEnd/>
          </a:ln>
          <a:effectLst/>
        </p:spPr>
        <p:txBody>
          <a:bodyPr>
            <a:spAutoFit/>
          </a:bodyPr>
          <a:lstStyle/>
          <a:p>
            <a:pPr algn="l"/>
            <a:r>
              <a:rPr lang="ru-RU" sz="2400" b="1">
                <a:solidFill>
                  <a:srgbClr val="99FFCC"/>
                </a:solidFill>
              </a:rPr>
              <a:t>Смысл предложения только упрощается. Значит, «</a:t>
            </a:r>
            <a:r>
              <a:rPr lang="ru-RU" sz="2400" b="1">
                <a:solidFill>
                  <a:srgbClr val="FF3300"/>
                </a:solidFill>
              </a:rPr>
              <a:t>явля-ется</a:t>
            </a:r>
            <a:r>
              <a:rPr lang="ru-RU" sz="2400" b="1">
                <a:solidFill>
                  <a:srgbClr val="99FFCC"/>
                </a:solidFill>
              </a:rPr>
              <a:t> </a:t>
            </a:r>
            <a:r>
              <a:rPr lang="ru-RU" sz="2400" b="1">
                <a:solidFill>
                  <a:srgbClr val="FF3300"/>
                </a:solidFill>
              </a:rPr>
              <a:t>произведением</a:t>
            </a:r>
            <a:r>
              <a:rPr lang="ru-RU" sz="2400" b="1">
                <a:solidFill>
                  <a:srgbClr val="99FFCC"/>
                </a:solidFill>
              </a:rPr>
              <a:t>» -  </a:t>
            </a:r>
            <a:r>
              <a:rPr lang="ru-RU" sz="2400" b="1" u="sng">
                <a:solidFill>
                  <a:srgbClr val="99FFCC"/>
                </a:solidFill>
              </a:rPr>
              <a:t>сос-</a:t>
            </a:r>
          </a:p>
          <a:p>
            <a:pPr algn="l"/>
            <a:r>
              <a:rPr lang="ru-RU" sz="2400" b="1" u="sng">
                <a:solidFill>
                  <a:srgbClr val="99FFCC"/>
                </a:solidFill>
              </a:rPr>
              <a:t>тавное именное</a:t>
            </a:r>
            <a:r>
              <a:rPr lang="ru-RU" sz="2400" b="1">
                <a:solidFill>
                  <a:srgbClr val="99FFCC"/>
                </a:solidFill>
              </a:rPr>
              <a:t> сказуемое</a:t>
            </a:r>
          </a:p>
        </p:txBody>
      </p:sp>
      <p:sp>
        <p:nvSpPr>
          <p:cNvPr id="16397" name="Rectangle 13"/>
          <p:cNvSpPr>
            <a:spLocks noChangeArrowheads="1"/>
          </p:cNvSpPr>
          <p:nvPr/>
        </p:nvSpPr>
        <p:spPr bwMode="auto">
          <a:xfrm>
            <a:off x="179388" y="4437063"/>
            <a:ext cx="3502025" cy="457200"/>
          </a:xfrm>
          <a:prstGeom prst="rect">
            <a:avLst/>
          </a:prstGeom>
          <a:noFill/>
          <a:ln w="9525">
            <a:noFill/>
            <a:miter lim="800000"/>
            <a:headEnd/>
            <a:tailEnd/>
          </a:ln>
          <a:effectLst/>
        </p:spPr>
        <p:txBody>
          <a:bodyPr wrap="none">
            <a:spAutoFit/>
          </a:bodyPr>
          <a:lstStyle/>
          <a:p>
            <a:pPr algn="l"/>
            <a:r>
              <a:rPr lang="ru-RU" sz="2400" i="1">
                <a:solidFill>
                  <a:srgbClr val="FFFFCC"/>
                </a:solidFill>
              </a:rPr>
              <a:t>становится народу ?!</a:t>
            </a:r>
            <a:r>
              <a:rPr lang="ru-RU" sz="2400">
                <a:solidFill>
                  <a:srgbClr val="FFFFCC"/>
                </a:solidFill>
              </a:rPr>
              <a:t> </a:t>
            </a:r>
          </a:p>
        </p:txBody>
      </p:sp>
      <p:sp>
        <p:nvSpPr>
          <p:cNvPr id="16398" name="Rectangle 14"/>
          <p:cNvSpPr>
            <a:spLocks noChangeArrowheads="1"/>
          </p:cNvSpPr>
          <p:nvPr/>
        </p:nvSpPr>
        <p:spPr bwMode="auto">
          <a:xfrm>
            <a:off x="179388" y="4437063"/>
            <a:ext cx="2747962" cy="457200"/>
          </a:xfrm>
          <a:prstGeom prst="rect">
            <a:avLst/>
          </a:prstGeom>
          <a:noFill/>
          <a:ln w="9525">
            <a:noFill/>
            <a:miter lim="800000"/>
            <a:headEnd/>
            <a:tailEnd/>
          </a:ln>
          <a:effectLst/>
        </p:spPr>
        <p:txBody>
          <a:bodyPr wrap="none">
            <a:spAutoFit/>
          </a:bodyPr>
          <a:lstStyle/>
          <a:p>
            <a:pPr algn="l"/>
            <a:r>
              <a:rPr lang="ru-RU" sz="2400" i="1">
                <a:solidFill>
                  <a:srgbClr val="FFFFCC"/>
                </a:solidFill>
              </a:rPr>
              <a:t>является народу.</a:t>
            </a:r>
          </a:p>
        </p:txBody>
      </p:sp>
      <p:sp>
        <p:nvSpPr>
          <p:cNvPr id="16399" name="Text Box 15"/>
          <p:cNvSpPr txBox="1">
            <a:spLocks noChangeArrowheads="1"/>
          </p:cNvSpPr>
          <p:nvPr/>
        </p:nvSpPr>
        <p:spPr bwMode="auto">
          <a:xfrm>
            <a:off x="6948488" y="3429000"/>
            <a:ext cx="1581150" cy="457200"/>
          </a:xfrm>
          <a:prstGeom prst="rect">
            <a:avLst/>
          </a:prstGeom>
          <a:noFill/>
          <a:ln w="9525">
            <a:noFill/>
            <a:miter lim="800000"/>
            <a:headEnd/>
            <a:tailEnd/>
          </a:ln>
          <a:effectLst/>
        </p:spPr>
        <p:txBody>
          <a:bodyPr wrap="none">
            <a:spAutoFit/>
          </a:bodyPr>
          <a:lstStyle/>
          <a:p>
            <a:pPr algn="l"/>
            <a:r>
              <a:rPr lang="ru-RU" sz="2400" i="1">
                <a:solidFill>
                  <a:srgbClr val="99FFCC"/>
                </a:solidFill>
              </a:rPr>
              <a:t>является</a:t>
            </a:r>
          </a:p>
        </p:txBody>
      </p:sp>
      <p:sp>
        <p:nvSpPr>
          <p:cNvPr id="16400" name="Text Box 16"/>
          <p:cNvSpPr txBox="1">
            <a:spLocks noChangeArrowheads="1"/>
          </p:cNvSpPr>
          <p:nvPr/>
        </p:nvSpPr>
        <p:spPr bwMode="auto">
          <a:xfrm>
            <a:off x="4840288" y="3736975"/>
            <a:ext cx="4124325" cy="822325"/>
          </a:xfrm>
          <a:prstGeom prst="rect">
            <a:avLst/>
          </a:prstGeom>
          <a:noFill/>
          <a:ln w="9525">
            <a:noFill/>
            <a:miter lim="800000"/>
            <a:headEnd/>
            <a:tailEnd/>
          </a:ln>
          <a:effectLst/>
        </p:spPr>
        <p:txBody>
          <a:bodyPr>
            <a:spAutoFit/>
          </a:bodyPr>
          <a:lstStyle/>
          <a:p>
            <a:pPr algn="l"/>
            <a:r>
              <a:rPr lang="ru-RU" sz="2400" i="1">
                <a:solidFill>
                  <a:srgbClr val="99FFCC"/>
                </a:solidFill>
              </a:rPr>
              <a:t>самым популярным произ-ведением художника.</a:t>
            </a:r>
            <a:endParaRPr lang="ru-RU" sz="240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wipe(down)">
                                      <p:cBhvr>
                                        <p:cTn id="7" dur="500"/>
                                        <p:tgtEl>
                                          <p:spTgt spid="1638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390"/>
                                        </p:tgtEl>
                                        <p:attrNameLst>
                                          <p:attrName>style.visibility</p:attrName>
                                        </p:attrNameLst>
                                      </p:cBhvr>
                                      <p:to>
                                        <p:strVal val="visible"/>
                                      </p:to>
                                    </p:set>
                                    <p:animEffect transition="in" filter="wipe(down)">
                                      <p:cBhvr>
                                        <p:cTn id="12" dur="500"/>
                                        <p:tgtEl>
                                          <p:spTgt spid="16390"/>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grpId="0" nodeType="clickEffect">
                                  <p:stCondLst>
                                    <p:cond delay="0"/>
                                  </p:stCondLst>
                                  <p:iterate type="lt">
                                    <p:tmPct val="10000"/>
                                  </p:iterate>
                                  <p:childTnLst>
                                    <p:set>
                                      <p:cBhvr>
                                        <p:cTn id="16" dur="1" fill="hold">
                                          <p:stCondLst>
                                            <p:cond delay="0"/>
                                          </p:stCondLst>
                                        </p:cTn>
                                        <p:tgtEl>
                                          <p:spTgt spid="16391"/>
                                        </p:tgtEl>
                                        <p:attrNameLst>
                                          <p:attrName>style.visibility</p:attrName>
                                        </p:attrNameLst>
                                      </p:cBhvr>
                                      <p:to>
                                        <p:strVal val="visible"/>
                                      </p:to>
                                    </p:set>
                                    <p:animEffect transition="in" filter="fade">
                                      <p:cBhvr>
                                        <p:cTn id="17" dur="500"/>
                                        <p:tgtEl>
                                          <p:spTgt spid="16391"/>
                                        </p:tgtEl>
                                      </p:cBhvr>
                                    </p:animEffect>
                                    <p:anim calcmode="lin" valueType="num">
                                      <p:cBhvr>
                                        <p:cTn id="18" dur="500" fill="hold"/>
                                        <p:tgtEl>
                                          <p:spTgt spid="16391"/>
                                        </p:tgtEl>
                                        <p:attrNameLst>
                                          <p:attrName>ppt_x</p:attrName>
                                        </p:attrNameLst>
                                      </p:cBhvr>
                                      <p:tavLst>
                                        <p:tav tm="0">
                                          <p:val>
                                            <p:strVal val="#ppt_x-.1"/>
                                          </p:val>
                                        </p:tav>
                                        <p:tav tm="100000">
                                          <p:val>
                                            <p:strVal val="#ppt_x"/>
                                          </p:val>
                                        </p:tav>
                                      </p:tavLst>
                                    </p:anim>
                                    <p:anim calcmode="lin" valueType="num">
                                      <p:cBhvr>
                                        <p:cTn id="19" dur="500" fill="hold"/>
                                        <p:tgtEl>
                                          <p:spTgt spid="1639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6392"/>
                                        </p:tgtEl>
                                        <p:attrNameLst>
                                          <p:attrName>style.visibility</p:attrName>
                                        </p:attrNameLst>
                                      </p:cBhvr>
                                      <p:to>
                                        <p:strVal val="visible"/>
                                      </p:to>
                                    </p:set>
                                    <p:animEffect transition="in" filter="wipe(down)">
                                      <p:cBhvr>
                                        <p:cTn id="24" dur="500"/>
                                        <p:tgtEl>
                                          <p:spTgt spid="16392"/>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6398"/>
                                        </p:tgtEl>
                                        <p:attrNameLst>
                                          <p:attrName>style.visibility</p:attrName>
                                        </p:attrNameLst>
                                      </p:cBhvr>
                                      <p:to>
                                        <p:strVal val="visible"/>
                                      </p:to>
                                    </p:set>
                                    <p:animEffect transition="in" filter="wipe(down)">
                                      <p:cBhvr>
                                        <p:cTn id="27" dur="500"/>
                                        <p:tgtEl>
                                          <p:spTgt spid="1639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grpId="1" nodeType="clickEffect">
                                  <p:stCondLst>
                                    <p:cond delay="0"/>
                                  </p:stCondLst>
                                  <p:childTnLst>
                                    <p:anim calcmode="lin" valueType="num">
                                      <p:cBhvr additive="base">
                                        <p:cTn id="31" dur="500"/>
                                        <p:tgtEl>
                                          <p:spTgt spid="16398"/>
                                        </p:tgtEl>
                                        <p:attrNameLst>
                                          <p:attrName>ppt_x</p:attrName>
                                        </p:attrNameLst>
                                      </p:cBhvr>
                                      <p:tavLst>
                                        <p:tav tm="0">
                                          <p:val>
                                            <p:strVal val="ppt_x"/>
                                          </p:val>
                                        </p:tav>
                                        <p:tav tm="100000">
                                          <p:val>
                                            <p:strVal val="ppt_x"/>
                                          </p:val>
                                        </p:tav>
                                      </p:tavLst>
                                    </p:anim>
                                    <p:anim calcmode="lin" valueType="num">
                                      <p:cBhvr additive="base">
                                        <p:cTn id="32" dur="500"/>
                                        <p:tgtEl>
                                          <p:spTgt spid="16398"/>
                                        </p:tgtEl>
                                        <p:attrNameLst>
                                          <p:attrName>ppt_y</p:attrName>
                                        </p:attrNameLst>
                                      </p:cBhvr>
                                      <p:tavLst>
                                        <p:tav tm="0">
                                          <p:val>
                                            <p:strVal val="ppt_y"/>
                                          </p:val>
                                        </p:tav>
                                        <p:tav tm="100000">
                                          <p:val>
                                            <p:strVal val="1+ppt_h/2"/>
                                          </p:val>
                                        </p:tav>
                                      </p:tavLst>
                                    </p:anim>
                                    <p:set>
                                      <p:cBhvr>
                                        <p:cTn id="33" dur="1" fill="hold">
                                          <p:stCondLst>
                                            <p:cond delay="499"/>
                                          </p:stCondLst>
                                        </p:cTn>
                                        <p:tgtEl>
                                          <p:spTgt spid="1639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6397"/>
                                        </p:tgtEl>
                                        <p:attrNameLst>
                                          <p:attrName>style.visibility</p:attrName>
                                        </p:attrNameLst>
                                      </p:cBhvr>
                                      <p:to>
                                        <p:strVal val="visible"/>
                                      </p:to>
                                    </p:set>
                                    <p:animEffect transition="in" filter="wipe(down)">
                                      <p:cBhvr>
                                        <p:cTn id="38" dur="500"/>
                                        <p:tgtEl>
                                          <p:spTgt spid="1639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6393"/>
                                        </p:tgtEl>
                                        <p:attrNameLst>
                                          <p:attrName>style.visibility</p:attrName>
                                        </p:attrNameLst>
                                      </p:cBhvr>
                                      <p:to>
                                        <p:strVal val="visible"/>
                                      </p:to>
                                    </p:set>
                                    <p:animEffect transition="in" filter="wipe(down)">
                                      <p:cBhvr>
                                        <p:cTn id="43" dur="500"/>
                                        <p:tgtEl>
                                          <p:spTgt spid="1639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6399"/>
                                        </p:tgtEl>
                                        <p:attrNameLst>
                                          <p:attrName>style.visibility</p:attrName>
                                        </p:attrNameLst>
                                      </p:cBhvr>
                                      <p:to>
                                        <p:strVal val="visible"/>
                                      </p:to>
                                    </p:set>
                                    <p:animEffect transition="in" filter="wipe(down)">
                                      <p:cBhvr>
                                        <p:cTn id="46" dur="500"/>
                                        <p:tgtEl>
                                          <p:spTgt spid="16399"/>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6400"/>
                                        </p:tgtEl>
                                        <p:attrNameLst>
                                          <p:attrName>style.visibility</p:attrName>
                                        </p:attrNameLst>
                                      </p:cBhvr>
                                      <p:to>
                                        <p:strVal val="visible"/>
                                      </p:to>
                                    </p:set>
                                    <p:animEffect transition="in" filter="wipe(down)">
                                      <p:cBhvr>
                                        <p:cTn id="49" dur="500"/>
                                        <p:tgtEl>
                                          <p:spTgt spid="16400"/>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grpId="1" nodeType="clickEffect">
                                  <p:stCondLst>
                                    <p:cond delay="0"/>
                                  </p:stCondLst>
                                  <p:childTnLst>
                                    <p:anim calcmode="lin" valueType="num">
                                      <p:cBhvr additive="base">
                                        <p:cTn id="53" dur="500"/>
                                        <p:tgtEl>
                                          <p:spTgt spid="16399"/>
                                        </p:tgtEl>
                                        <p:attrNameLst>
                                          <p:attrName>ppt_x</p:attrName>
                                        </p:attrNameLst>
                                      </p:cBhvr>
                                      <p:tavLst>
                                        <p:tav tm="0">
                                          <p:val>
                                            <p:strVal val="ppt_x"/>
                                          </p:val>
                                        </p:tav>
                                        <p:tav tm="100000">
                                          <p:val>
                                            <p:strVal val="ppt_x"/>
                                          </p:val>
                                        </p:tav>
                                      </p:tavLst>
                                    </p:anim>
                                    <p:anim calcmode="lin" valueType="num">
                                      <p:cBhvr additive="base">
                                        <p:cTn id="54" dur="500"/>
                                        <p:tgtEl>
                                          <p:spTgt spid="16399"/>
                                        </p:tgtEl>
                                        <p:attrNameLst>
                                          <p:attrName>ppt_y</p:attrName>
                                        </p:attrNameLst>
                                      </p:cBhvr>
                                      <p:tavLst>
                                        <p:tav tm="0">
                                          <p:val>
                                            <p:strVal val="ppt_y"/>
                                          </p:val>
                                        </p:tav>
                                        <p:tav tm="100000">
                                          <p:val>
                                            <p:strVal val="1+ppt_h/2"/>
                                          </p:val>
                                        </p:tav>
                                      </p:tavLst>
                                    </p:anim>
                                    <p:set>
                                      <p:cBhvr>
                                        <p:cTn id="55" dur="1" fill="hold">
                                          <p:stCondLst>
                                            <p:cond delay="499"/>
                                          </p:stCondLst>
                                        </p:cTn>
                                        <p:tgtEl>
                                          <p:spTgt spid="16399"/>
                                        </p:tgtEl>
                                        <p:attrNameLst>
                                          <p:attrName>style.visibility</p:attrName>
                                        </p:attrNameLst>
                                      </p:cBhvr>
                                      <p:to>
                                        <p:strVal val="hidden"/>
                                      </p:to>
                                    </p:set>
                                  </p:childTnLst>
                                </p:cTn>
                              </p:par>
                              <p:par>
                                <p:cTn id="56" presetID="2" presetClass="exit" presetSubtype="4" fill="hold" grpId="1" nodeType="withEffect">
                                  <p:stCondLst>
                                    <p:cond delay="0"/>
                                  </p:stCondLst>
                                  <p:childTnLst>
                                    <p:anim calcmode="lin" valueType="num">
                                      <p:cBhvr additive="base">
                                        <p:cTn id="57" dur="500"/>
                                        <p:tgtEl>
                                          <p:spTgt spid="16400"/>
                                        </p:tgtEl>
                                        <p:attrNameLst>
                                          <p:attrName>ppt_x</p:attrName>
                                        </p:attrNameLst>
                                      </p:cBhvr>
                                      <p:tavLst>
                                        <p:tav tm="0">
                                          <p:val>
                                            <p:strVal val="ppt_x"/>
                                          </p:val>
                                        </p:tav>
                                        <p:tav tm="100000">
                                          <p:val>
                                            <p:strVal val="ppt_x"/>
                                          </p:val>
                                        </p:tav>
                                      </p:tavLst>
                                    </p:anim>
                                    <p:anim calcmode="lin" valueType="num">
                                      <p:cBhvr additive="base">
                                        <p:cTn id="58" dur="500"/>
                                        <p:tgtEl>
                                          <p:spTgt spid="16400"/>
                                        </p:tgtEl>
                                        <p:attrNameLst>
                                          <p:attrName>ppt_y</p:attrName>
                                        </p:attrNameLst>
                                      </p:cBhvr>
                                      <p:tavLst>
                                        <p:tav tm="0">
                                          <p:val>
                                            <p:strVal val="ppt_y"/>
                                          </p:val>
                                        </p:tav>
                                        <p:tav tm="100000">
                                          <p:val>
                                            <p:strVal val="1+ppt_h/2"/>
                                          </p:val>
                                        </p:tav>
                                      </p:tavLst>
                                    </p:anim>
                                    <p:set>
                                      <p:cBhvr>
                                        <p:cTn id="59" dur="1" fill="hold">
                                          <p:stCondLst>
                                            <p:cond delay="499"/>
                                          </p:stCondLst>
                                        </p:cTn>
                                        <p:tgtEl>
                                          <p:spTgt spid="16400"/>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6394"/>
                                        </p:tgtEl>
                                        <p:attrNameLst>
                                          <p:attrName>style.visibility</p:attrName>
                                        </p:attrNameLst>
                                      </p:cBhvr>
                                      <p:to>
                                        <p:strVal val="visible"/>
                                      </p:to>
                                    </p:set>
                                    <p:animEffect transition="in" filter="wipe(down)">
                                      <p:cBhvr>
                                        <p:cTn id="64" dur="500"/>
                                        <p:tgtEl>
                                          <p:spTgt spid="16394"/>
                                        </p:tgtEl>
                                      </p:cBhvr>
                                    </p:animEffect>
                                  </p:childTnLst>
                                </p:cTn>
                              </p:par>
                            </p:childTnLst>
                          </p:cTn>
                        </p:par>
                      </p:childTnLst>
                    </p:cTn>
                  </p:par>
                  <p:par>
                    <p:cTn id="65" fill="hold">
                      <p:stCondLst>
                        <p:cond delay="indefinite"/>
                      </p:stCondLst>
                      <p:childTnLst>
                        <p:par>
                          <p:cTn id="66" fill="hold">
                            <p:stCondLst>
                              <p:cond delay="0"/>
                            </p:stCondLst>
                            <p:childTnLst>
                              <p:par>
                                <p:cTn id="67" presetID="40" presetClass="entr" presetSubtype="0" fill="hold" grpId="0" nodeType="clickEffect">
                                  <p:stCondLst>
                                    <p:cond delay="0"/>
                                  </p:stCondLst>
                                  <p:iterate type="lt">
                                    <p:tmPct val="10000"/>
                                  </p:iterate>
                                  <p:childTnLst>
                                    <p:set>
                                      <p:cBhvr>
                                        <p:cTn id="68" dur="1" fill="hold">
                                          <p:stCondLst>
                                            <p:cond delay="0"/>
                                          </p:stCondLst>
                                        </p:cTn>
                                        <p:tgtEl>
                                          <p:spTgt spid="16395"/>
                                        </p:tgtEl>
                                        <p:attrNameLst>
                                          <p:attrName>style.visibility</p:attrName>
                                        </p:attrNameLst>
                                      </p:cBhvr>
                                      <p:to>
                                        <p:strVal val="visible"/>
                                      </p:to>
                                    </p:set>
                                    <p:animEffect transition="in" filter="fade">
                                      <p:cBhvr>
                                        <p:cTn id="69" dur="500"/>
                                        <p:tgtEl>
                                          <p:spTgt spid="16395"/>
                                        </p:tgtEl>
                                      </p:cBhvr>
                                    </p:animEffect>
                                    <p:anim calcmode="lin" valueType="num">
                                      <p:cBhvr>
                                        <p:cTn id="70" dur="500" fill="hold"/>
                                        <p:tgtEl>
                                          <p:spTgt spid="16395"/>
                                        </p:tgtEl>
                                        <p:attrNameLst>
                                          <p:attrName>ppt_x</p:attrName>
                                        </p:attrNameLst>
                                      </p:cBhvr>
                                      <p:tavLst>
                                        <p:tav tm="0">
                                          <p:val>
                                            <p:strVal val="#ppt_x-.1"/>
                                          </p:val>
                                        </p:tav>
                                        <p:tav tm="100000">
                                          <p:val>
                                            <p:strVal val="#ppt_x"/>
                                          </p:val>
                                        </p:tav>
                                      </p:tavLst>
                                    </p:anim>
                                    <p:anim calcmode="lin" valueType="num">
                                      <p:cBhvr>
                                        <p:cTn id="71" dur="500" fill="hold"/>
                                        <p:tgtEl>
                                          <p:spTgt spid="16395"/>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0" presetClass="entr" presetSubtype="0" fill="hold" grpId="0" nodeType="clickEffect">
                                  <p:stCondLst>
                                    <p:cond delay="0"/>
                                  </p:stCondLst>
                                  <p:iterate type="lt">
                                    <p:tmPct val="10000"/>
                                  </p:iterate>
                                  <p:childTnLst>
                                    <p:set>
                                      <p:cBhvr>
                                        <p:cTn id="75" dur="1" fill="hold">
                                          <p:stCondLst>
                                            <p:cond delay="0"/>
                                          </p:stCondLst>
                                        </p:cTn>
                                        <p:tgtEl>
                                          <p:spTgt spid="16396"/>
                                        </p:tgtEl>
                                        <p:attrNameLst>
                                          <p:attrName>style.visibility</p:attrName>
                                        </p:attrNameLst>
                                      </p:cBhvr>
                                      <p:to>
                                        <p:strVal val="visible"/>
                                      </p:to>
                                    </p:set>
                                    <p:animEffect transition="in" filter="fade">
                                      <p:cBhvr>
                                        <p:cTn id="76" dur="500"/>
                                        <p:tgtEl>
                                          <p:spTgt spid="16396"/>
                                        </p:tgtEl>
                                      </p:cBhvr>
                                    </p:animEffect>
                                    <p:anim calcmode="lin" valueType="num">
                                      <p:cBhvr>
                                        <p:cTn id="77" dur="500" fill="hold"/>
                                        <p:tgtEl>
                                          <p:spTgt spid="16396"/>
                                        </p:tgtEl>
                                        <p:attrNameLst>
                                          <p:attrName>ppt_x</p:attrName>
                                        </p:attrNameLst>
                                      </p:cBhvr>
                                      <p:tavLst>
                                        <p:tav tm="0">
                                          <p:val>
                                            <p:strVal val="#ppt_x-.1"/>
                                          </p:val>
                                        </p:tav>
                                        <p:tav tm="100000">
                                          <p:val>
                                            <p:strVal val="#ppt_x"/>
                                          </p:val>
                                        </p:tav>
                                      </p:tavLst>
                                    </p:anim>
                                    <p:anim calcmode="lin" valueType="num">
                                      <p:cBhvr>
                                        <p:cTn id="78" dur="500" fill="hold"/>
                                        <p:tgtEl>
                                          <p:spTgt spid="163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16390" grpId="0" animBg="1"/>
      <p:bldP spid="16391" grpId="0" animBg="1"/>
      <p:bldP spid="16392" grpId="0"/>
      <p:bldP spid="16393" grpId="0"/>
      <p:bldP spid="16394" grpId="0"/>
      <p:bldP spid="16395" grpId="0" animBg="1"/>
      <p:bldP spid="16396" grpId="0" animBg="1"/>
      <p:bldP spid="16397" grpId="0"/>
      <p:bldP spid="16398" grpId="0"/>
      <p:bldP spid="16398" grpId="1"/>
      <p:bldP spid="16399" grpId="0"/>
      <p:bldP spid="16399" grpId="1"/>
      <p:bldP spid="16400" grpId="0"/>
      <p:bldP spid="1640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2843213" y="0"/>
            <a:ext cx="3721100" cy="547688"/>
          </a:xfrm>
          <a:prstGeom prst="rect">
            <a:avLst/>
          </a:prstGeom>
          <a:gradFill rotWithShape="1">
            <a:gsLst>
              <a:gs pos="0">
                <a:srgbClr val="0000FF"/>
              </a:gs>
              <a:gs pos="50000">
                <a:srgbClr val="0000FF">
                  <a:gamma/>
                  <a:shade val="46275"/>
                  <a:invGamma/>
                </a:srgbClr>
              </a:gs>
              <a:gs pos="100000">
                <a:srgbClr val="0000FF"/>
              </a:gs>
            </a:gsLst>
            <a:lin ang="5400000" scaled="1"/>
          </a:gradFill>
          <a:ln w="28575">
            <a:solidFill>
              <a:schemeClr val="bg1"/>
            </a:solidFill>
            <a:miter lim="800000"/>
            <a:headEnd/>
            <a:tailEnd/>
          </a:ln>
          <a:effectLst/>
        </p:spPr>
        <p:txBody>
          <a:bodyPr wrap="none">
            <a:spAutoFit/>
          </a:bodyPr>
          <a:lstStyle/>
          <a:p>
            <a:pPr algn="l"/>
            <a:r>
              <a:rPr lang="ru-RU" sz="2800" b="1">
                <a:solidFill>
                  <a:schemeClr val="bg1"/>
                </a:solidFill>
              </a:rPr>
              <a:t>Сложное сказуемое</a:t>
            </a:r>
          </a:p>
        </p:txBody>
      </p:sp>
      <p:sp>
        <p:nvSpPr>
          <p:cNvPr id="17413" name="Rectangle 5"/>
          <p:cNvSpPr>
            <a:spLocks noChangeArrowheads="1"/>
          </p:cNvSpPr>
          <p:nvPr/>
        </p:nvSpPr>
        <p:spPr bwMode="auto">
          <a:xfrm>
            <a:off x="250825" y="549275"/>
            <a:ext cx="8713788" cy="822325"/>
          </a:xfrm>
          <a:prstGeom prst="rect">
            <a:avLst/>
          </a:prstGeom>
          <a:noFill/>
          <a:ln w="19050">
            <a:noFill/>
            <a:miter lim="800000"/>
            <a:headEnd/>
            <a:tailEnd/>
          </a:ln>
          <a:effectLst/>
        </p:spPr>
        <p:txBody>
          <a:bodyPr>
            <a:spAutoFit/>
          </a:bodyPr>
          <a:lstStyle/>
          <a:p>
            <a:r>
              <a:rPr lang="ru-RU" sz="2400" b="1">
                <a:solidFill>
                  <a:schemeClr val="bg1"/>
                </a:solidFill>
              </a:rPr>
              <a:t>Найдите сказуемое в предложении:</a:t>
            </a:r>
            <a:r>
              <a:rPr lang="ru-RU" sz="2400">
                <a:solidFill>
                  <a:schemeClr val="bg1"/>
                </a:solidFill>
              </a:rPr>
              <a:t> </a:t>
            </a:r>
            <a:r>
              <a:rPr lang="ru-RU" sz="2400" b="1" i="1">
                <a:solidFill>
                  <a:srgbClr val="CCFFCC"/>
                </a:solidFill>
              </a:rPr>
              <a:t>«Моя младшая сестра непременно должна стать умницей».</a:t>
            </a:r>
          </a:p>
        </p:txBody>
      </p:sp>
      <p:sp>
        <p:nvSpPr>
          <p:cNvPr id="17414" name="Rectangle 6"/>
          <p:cNvSpPr>
            <a:spLocks noChangeArrowheads="1"/>
          </p:cNvSpPr>
          <p:nvPr/>
        </p:nvSpPr>
        <p:spPr bwMode="auto">
          <a:xfrm>
            <a:off x="3419475" y="1412875"/>
            <a:ext cx="2860675" cy="476250"/>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wrap="none">
            <a:spAutoFit/>
          </a:bodyPr>
          <a:lstStyle/>
          <a:p>
            <a:pPr algn="l"/>
            <a:r>
              <a:rPr lang="ru-RU" sz="2400" b="1">
                <a:solidFill>
                  <a:schemeClr val="bg1"/>
                </a:solidFill>
              </a:rPr>
              <a:t>Способ проверки</a:t>
            </a:r>
          </a:p>
        </p:txBody>
      </p:sp>
      <p:sp>
        <p:nvSpPr>
          <p:cNvPr id="17415" name="Rectangle 7"/>
          <p:cNvSpPr>
            <a:spLocks noChangeArrowheads="1"/>
          </p:cNvSpPr>
          <p:nvPr/>
        </p:nvSpPr>
        <p:spPr bwMode="auto">
          <a:xfrm>
            <a:off x="179388" y="1987550"/>
            <a:ext cx="8713787" cy="841375"/>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a:spAutoFit/>
          </a:bodyPr>
          <a:lstStyle/>
          <a:p>
            <a:r>
              <a:rPr lang="ru-RU" sz="2400" b="1">
                <a:solidFill>
                  <a:schemeClr val="bg1"/>
                </a:solidFill>
              </a:rPr>
              <a:t>Сложное сказуемое всегда можно свести к </a:t>
            </a:r>
            <a:r>
              <a:rPr lang="ru-RU" sz="2400" b="1" u="sng">
                <a:solidFill>
                  <a:schemeClr val="bg1"/>
                </a:solidFill>
              </a:rPr>
              <a:t>одному</a:t>
            </a:r>
            <a:r>
              <a:rPr lang="ru-RU" sz="2400" b="1">
                <a:solidFill>
                  <a:schemeClr val="bg1"/>
                </a:solidFill>
              </a:rPr>
              <a:t> из элементарных</a:t>
            </a:r>
            <a:r>
              <a:rPr lang="ru-RU" sz="2400">
                <a:solidFill>
                  <a:schemeClr val="bg1"/>
                </a:solidFill>
              </a:rPr>
              <a:t>  </a:t>
            </a:r>
            <a:r>
              <a:rPr lang="ru-RU" sz="2400" b="1">
                <a:solidFill>
                  <a:schemeClr val="bg1"/>
                </a:solidFill>
              </a:rPr>
              <a:t>типов.</a:t>
            </a:r>
          </a:p>
        </p:txBody>
      </p:sp>
      <p:sp>
        <p:nvSpPr>
          <p:cNvPr id="17416" name="Rectangle 8"/>
          <p:cNvSpPr>
            <a:spLocks noChangeArrowheads="1"/>
          </p:cNvSpPr>
          <p:nvPr/>
        </p:nvSpPr>
        <p:spPr bwMode="auto">
          <a:xfrm>
            <a:off x="179388" y="2852738"/>
            <a:ext cx="8713787" cy="841375"/>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a:spAutoFit/>
          </a:bodyPr>
          <a:lstStyle/>
          <a:p>
            <a:pPr algn="l"/>
            <a:r>
              <a:rPr lang="ru-RU" sz="2400" b="1">
                <a:solidFill>
                  <a:schemeClr val="accent1"/>
                </a:solidFill>
              </a:rPr>
              <a:t>1) Предполагаем, что сказуемое -</a:t>
            </a:r>
            <a:r>
              <a:rPr lang="ru-RU" sz="2400" b="1">
                <a:solidFill>
                  <a:srgbClr val="663300"/>
                </a:solidFill>
              </a:rPr>
              <a:t> </a:t>
            </a:r>
            <a:r>
              <a:rPr lang="ru-RU" sz="2400" b="1" i="1">
                <a:solidFill>
                  <a:srgbClr val="CCFFCC"/>
                </a:solidFill>
              </a:rPr>
              <a:t>(с</a:t>
            </a:r>
            <a:r>
              <a:rPr lang="ru-RU" sz="2400" i="1">
                <a:solidFill>
                  <a:srgbClr val="CCFFCC"/>
                </a:solidFill>
              </a:rPr>
              <a:t>естра) </a:t>
            </a:r>
            <a:r>
              <a:rPr lang="ru-RU" sz="2400" b="1" i="1" u="sng">
                <a:solidFill>
                  <a:srgbClr val="CCFFCC"/>
                </a:solidFill>
              </a:rPr>
              <a:t>должна стать умницей.</a:t>
            </a:r>
            <a:r>
              <a:rPr lang="ru-RU" sz="2400" b="1">
                <a:solidFill>
                  <a:srgbClr val="CCFFCC"/>
                </a:solidFill>
              </a:rPr>
              <a:t>  </a:t>
            </a:r>
            <a:r>
              <a:rPr lang="ru-RU" sz="2400" b="1">
                <a:solidFill>
                  <a:schemeClr val="accent1"/>
                </a:solidFill>
              </a:rPr>
              <a:t>Проверяем себя. </a:t>
            </a:r>
            <a:endParaRPr lang="ru-RU" sz="2400" b="1" i="1">
              <a:solidFill>
                <a:srgbClr val="CCFFCC"/>
              </a:solidFill>
            </a:endParaRPr>
          </a:p>
        </p:txBody>
      </p:sp>
      <p:sp>
        <p:nvSpPr>
          <p:cNvPr id="17417" name="Rectangle 9"/>
          <p:cNvSpPr>
            <a:spLocks noChangeArrowheads="1"/>
          </p:cNvSpPr>
          <p:nvPr/>
        </p:nvSpPr>
        <p:spPr bwMode="auto">
          <a:xfrm>
            <a:off x="179388" y="3789363"/>
            <a:ext cx="5940425" cy="476250"/>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wrap="none">
            <a:spAutoFit/>
          </a:bodyPr>
          <a:lstStyle/>
          <a:p>
            <a:pPr algn="l"/>
            <a:r>
              <a:rPr lang="ru-RU" sz="2400" b="1">
                <a:solidFill>
                  <a:schemeClr val="accent1"/>
                </a:solidFill>
              </a:rPr>
              <a:t>2) Убираем </a:t>
            </a:r>
            <a:r>
              <a:rPr lang="ru-RU" sz="2400" b="1" u="sng">
                <a:solidFill>
                  <a:schemeClr val="accent1"/>
                </a:solidFill>
              </a:rPr>
              <a:t>первое</a:t>
            </a:r>
            <a:r>
              <a:rPr lang="ru-RU" sz="2400" b="1">
                <a:solidFill>
                  <a:schemeClr val="accent1"/>
                </a:solidFill>
              </a:rPr>
              <a:t> слово сказуемого:</a:t>
            </a:r>
          </a:p>
        </p:txBody>
      </p:sp>
      <p:sp>
        <p:nvSpPr>
          <p:cNvPr id="17418" name="Rectangle 10"/>
          <p:cNvSpPr>
            <a:spLocks noChangeArrowheads="1"/>
          </p:cNvSpPr>
          <p:nvPr/>
        </p:nvSpPr>
        <p:spPr bwMode="auto">
          <a:xfrm>
            <a:off x="468313" y="4221163"/>
            <a:ext cx="5499100" cy="457200"/>
          </a:xfrm>
          <a:prstGeom prst="rect">
            <a:avLst/>
          </a:prstGeom>
          <a:noFill/>
          <a:ln w="9525">
            <a:noFill/>
            <a:miter lim="800000"/>
            <a:headEnd/>
            <a:tailEnd/>
          </a:ln>
          <a:effectLst/>
        </p:spPr>
        <p:txBody>
          <a:bodyPr wrap="none">
            <a:spAutoFit/>
          </a:bodyPr>
          <a:lstStyle/>
          <a:p>
            <a:pPr algn="l"/>
            <a:r>
              <a:rPr lang="ru-RU" sz="2400" b="1" i="1">
                <a:solidFill>
                  <a:srgbClr val="CCFFCC"/>
                </a:solidFill>
              </a:rPr>
              <a:t>Сестра </a:t>
            </a:r>
            <a:r>
              <a:rPr lang="ru-RU" sz="2400" b="1" i="1" u="sng">
                <a:solidFill>
                  <a:srgbClr val="CCFFCC"/>
                </a:solidFill>
              </a:rPr>
              <a:t>стала (станет) умницей</a:t>
            </a:r>
            <a:r>
              <a:rPr lang="ru-RU" sz="2400" b="1" i="1">
                <a:solidFill>
                  <a:srgbClr val="CCFFCC"/>
                </a:solidFill>
              </a:rPr>
              <a:t>.</a:t>
            </a:r>
            <a:r>
              <a:rPr lang="ru-RU"/>
              <a:t> </a:t>
            </a:r>
          </a:p>
        </p:txBody>
      </p:sp>
      <p:sp>
        <p:nvSpPr>
          <p:cNvPr id="17419" name="Rectangle 11"/>
          <p:cNvSpPr>
            <a:spLocks noChangeArrowheads="1"/>
          </p:cNvSpPr>
          <p:nvPr/>
        </p:nvSpPr>
        <p:spPr bwMode="auto">
          <a:xfrm>
            <a:off x="250825" y="4797425"/>
            <a:ext cx="4130675" cy="476250"/>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wrap="none">
            <a:spAutoFit/>
          </a:bodyPr>
          <a:lstStyle/>
          <a:p>
            <a:pPr algn="l"/>
            <a:r>
              <a:rPr lang="ru-RU" sz="2400" b="1">
                <a:solidFill>
                  <a:schemeClr val="accent1"/>
                </a:solidFill>
              </a:rPr>
              <a:t>3) Убираем </a:t>
            </a:r>
            <a:r>
              <a:rPr lang="ru-RU" sz="2400" b="1" u="sng">
                <a:solidFill>
                  <a:schemeClr val="accent1"/>
                </a:solidFill>
              </a:rPr>
              <a:t>второе</a:t>
            </a:r>
            <a:r>
              <a:rPr lang="ru-RU" sz="2400" b="1">
                <a:solidFill>
                  <a:schemeClr val="accent1"/>
                </a:solidFill>
              </a:rPr>
              <a:t> слово:</a:t>
            </a:r>
          </a:p>
        </p:txBody>
      </p:sp>
      <p:sp>
        <p:nvSpPr>
          <p:cNvPr id="17420" name="Rectangle 12"/>
          <p:cNvSpPr>
            <a:spLocks noChangeArrowheads="1"/>
          </p:cNvSpPr>
          <p:nvPr/>
        </p:nvSpPr>
        <p:spPr bwMode="auto">
          <a:xfrm>
            <a:off x="4572000" y="4797425"/>
            <a:ext cx="2773363" cy="457200"/>
          </a:xfrm>
          <a:prstGeom prst="rect">
            <a:avLst/>
          </a:prstGeom>
          <a:noFill/>
          <a:ln w="9525">
            <a:noFill/>
            <a:miter lim="800000"/>
            <a:headEnd/>
            <a:tailEnd/>
          </a:ln>
          <a:effectLst/>
        </p:spPr>
        <p:txBody>
          <a:bodyPr wrap="none">
            <a:spAutoFit/>
          </a:bodyPr>
          <a:lstStyle/>
          <a:p>
            <a:pPr algn="l"/>
            <a:r>
              <a:rPr lang="ru-RU" sz="2400" b="1" i="1">
                <a:solidFill>
                  <a:srgbClr val="CCFFCC"/>
                </a:solidFill>
              </a:rPr>
              <a:t>Сестра - </a:t>
            </a:r>
            <a:r>
              <a:rPr lang="ru-RU" sz="2400" b="1" i="1" u="sng">
                <a:solidFill>
                  <a:srgbClr val="CCFFCC"/>
                </a:solidFill>
              </a:rPr>
              <a:t>умница</a:t>
            </a:r>
          </a:p>
        </p:txBody>
      </p:sp>
      <p:sp>
        <p:nvSpPr>
          <p:cNvPr id="17421" name="Rectangle 13"/>
          <p:cNvSpPr>
            <a:spLocks noChangeArrowheads="1"/>
          </p:cNvSpPr>
          <p:nvPr/>
        </p:nvSpPr>
        <p:spPr bwMode="auto">
          <a:xfrm>
            <a:off x="179388" y="5516563"/>
            <a:ext cx="8785225" cy="1206500"/>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a:spAutoFit/>
          </a:bodyPr>
          <a:lstStyle/>
          <a:p>
            <a:pPr algn="l"/>
            <a:r>
              <a:rPr lang="ru-RU" sz="2400" b="1">
                <a:solidFill>
                  <a:schemeClr val="bg1"/>
                </a:solidFill>
              </a:rPr>
              <a:t>Смысл предложения обеднился, но сохранил жизне-способность. Следовательно,</a:t>
            </a:r>
            <a:r>
              <a:rPr lang="ru-RU" sz="2400">
                <a:solidFill>
                  <a:schemeClr val="bg1"/>
                </a:solidFill>
              </a:rPr>
              <a:t> </a:t>
            </a:r>
            <a:r>
              <a:rPr lang="ru-RU" sz="2400" b="1">
                <a:solidFill>
                  <a:schemeClr val="bg1"/>
                </a:solidFill>
              </a:rPr>
              <a:t>перед нами сложное сказуемое  «</a:t>
            </a:r>
            <a:r>
              <a:rPr lang="ru-RU" sz="2400" b="1" i="1">
                <a:solidFill>
                  <a:srgbClr val="CCFFCC"/>
                </a:solidFill>
              </a:rPr>
              <a:t>должна стать умницей</a:t>
            </a:r>
            <a:r>
              <a:rPr lang="ru-RU" sz="2400" b="1" i="1">
                <a:solidFill>
                  <a:schemeClr val="bg1"/>
                </a:solidFill>
              </a:rPr>
              <a:t>».</a:t>
            </a:r>
            <a:endParaRPr lang="ru-RU" sz="2400" b="1">
              <a:solidFill>
                <a:schemeClr val="bg1"/>
              </a:solidFill>
            </a:endParaRPr>
          </a:p>
        </p:txBody>
      </p:sp>
      <p:sp>
        <p:nvSpPr>
          <p:cNvPr id="17422" name="Line 14"/>
          <p:cNvSpPr>
            <a:spLocks noChangeShapeType="1"/>
          </p:cNvSpPr>
          <p:nvPr/>
        </p:nvSpPr>
        <p:spPr bwMode="auto">
          <a:xfrm>
            <a:off x="6804025" y="3284538"/>
            <a:ext cx="1152525" cy="0"/>
          </a:xfrm>
          <a:prstGeom prst="line">
            <a:avLst/>
          </a:prstGeom>
          <a:noFill/>
          <a:ln w="28575">
            <a:solidFill>
              <a:srgbClr val="CCFFCC"/>
            </a:solidFill>
            <a:round/>
            <a:headEnd/>
            <a:tailEnd/>
          </a:ln>
          <a:effectLst/>
        </p:spPr>
        <p:txBody>
          <a:bodyPr/>
          <a:lstStyle/>
          <a:p>
            <a:endParaRPr lang="ru-RU"/>
          </a:p>
        </p:txBody>
      </p:sp>
      <p:sp>
        <p:nvSpPr>
          <p:cNvPr id="17423" name="Line 15"/>
          <p:cNvSpPr>
            <a:spLocks noChangeShapeType="1"/>
          </p:cNvSpPr>
          <p:nvPr/>
        </p:nvSpPr>
        <p:spPr bwMode="auto">
          <a:xfrm>
            <a:off x="323850" y="3644900"/>
            <a:ext cx="2447925" cy="0"/>
          </a:xfrm>
          <a:prstGeom prst="line">
            <a:avLst/>
          </a:prstGeom>
          <a:noFill/>
          <a:ln w="28575">
            <a:solidFill>
              <a:srgbClr val="CCFFCC"/>
            </a:solidFill>
            <a:round/>
            <a:headEnd/>
            <a:tailEnd/>
          </a:ln>
          <a:effectLst/>
        </p:spPr>
        <p:txBody>
          <a:bodyPr/>
          <a:lstStyle/>
          <a:p>
            <a:endParaRPr lang="ru-RU"/>
          </a:p>
        </p:txBody>
      </p:sp>
      <p:sp>
        <p:nvSpPr>
          <p:cNvPr id="17424" name="Line 16"/>
          <p:cNvSpPr>
            <a:spLocks noChangeShapeType="1"/>
          </p:cNvSpPr>
          <p:nvPr/>
        </p:nvSpPr>
        <p:spPr bwMode="auto">
          <a:xfrm>
            <a:off x="1835150" y="4652963"/>
            <a:ext cx="3889375" cy="0"/>
          </a:xfrm>
          <a:prstGeom prst="line">
            <a:avLst/>
          </a:prstGeom>
          <a:noFill/>
          <a:ln w="28575">
            <a:solidFill>
              <a:srgbClr val="CCFFCC"/>
            </a:solidFill>
            <a:round/>
            <a:headEnd/>
            <a:tailEnd/>
          </a:ln>
          <a:effectLst/>
        </p:spPr>
        <p:txBody>
          <a:bodyPr/>
          <a:lstStyle/>
          <a:p>
            <a:endParaRPr lang="ru-RU"/>
          </a:p>
        </p:txBody>
      </p:sp>
      <p:sp>
        <p:nvSpPr>
          <p:cNvPr id="17425" name="Line 17"/>
          <p:cNvSpPr>
            <a:spLocks noChangeShapeType="1"/>
          </p:cNvSpPr>
          <p:nvPr/>
        </p:nvSpPr>
        <p:spPr bwMode="auto">
          <a:xfrm>
            <a:off x="6084888" y="5229225"/>
            <a:ext cx="1152525" cy="0"/>
          </a:xfrm>
          <a:prstGeom prst="line">
            <a:avLst/>
          </a:prstGeom>
          <a:noFill/>
          <a:ln w="28575">
            <a:solidFill>
              <a:srgbClr val="CCFFCC"/>
            </a:solidFill>
            <a:round/>
            <a:headEnd/>
            <a:tailEnd/>
          </a:ln>
          <a:effectLst/>
        </p:spPr>
        <p:txBody>
          <a:bodyPr/>
          <a:lstStyle/>
          <a:p>
            <a:endParaRPr lang="ru-RU"/>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7413"/>
                                        </p:tgtEl>
                                        <p:attrNameLst>
                                          <p:attrName>style.visibility</p:attrName>
                                        </p:attrNameLst>
                                      </p:cBhvr>
                                      <p:to>
                                        <p:strVal val="visible"/>
                                      </p:to>
                                    </p:set>
                                    <p:animEffect transition="in" filter="fade">
                                      <p:cBhvr>
                                        <p:cTn id="7" dur="500"/>
                                        <p:tgtEl>
                                          <p:spTgt spid="17413"/>
                                        </p:tgtEl>
                                      </p:cBhvr>
                                    </p:animEffect>
                                    <p:anim calcmode="lin" valueType="num">
                                      <p:cBhvr>
                                        <p:cTn id="8" dur="500" fill="hold"/>
                                        <p:tgtEl>
                                          <p:spTgt spid="17413"/>
                                        </p:tgtEl>
                                        <p:attrNameLst>
                                          <p:attrName>ppt_x</p:attrName>
                                        </p:attrNameLst>
                                      </p:cBhvr>
                                      <p:tavLst>
                                        <p:tav tm="0">
                                          <p:val>
                                            <p:strVal val="#ppt_x-.1"/>
                                          </p:val>
                                        </p:tav>
                                        <p:tav tm="100000">
                                          <p:val>
                                            <p:strVal val="#ppt_x"/>
                                          </p:val>
                                        </p:tav>
                                      </p:tavLst>
                                    </p:anim>
                                    <p:anim calcmode="lin" valueType="num">
                                      <p:cBhvr>
                                        <p:cTn id="9" dur="500" fill="hold"/>
                                        <p:tgtEl>
                                          <p:spTgt spid="17413"/>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4"/>
                                        </p:tgtEl>
                                        <p:attrNameLst>
                                          <p:attrName>style.visibility</p:attrName>
                                        </p:attrNameLst>
                                      </p:cBhvr>
                                      <p:to>
                                        <p:strVal val="visible"/>
                                      </p:to>
                                    </p:set>
                                    <p:animEffect transition="in" filter="fade">
                                      <p:cBhvr>
                                        <p:cTn id="14" dur="1000"/>
                                        <p:tgtEl>
                                          <p:spTgt spid="17414"/>
                                        </p:tgtEl>
                                      </p:cBhvr>
                                    </p:animEffect>
                                    <p:anim calcmode="lin" valueType="num">
                                      <p:cBhvr>
                                        <p:cTn id="15" dur="1000" fill="hold"/>
                                        <p:tgtEl>
                                          <p:spTgt spid="17414"/>
                                        </p:tgtEl>
                                        <p:attrNameLst>
                                          <p:attrName>ppt_x</p:attrName>
                                        </p:attrNameLst>
                                      </p:cBhvr>
                                      <p:tavLst>
                                        <p:tav tm="0">
                                          <p:val>
                                            <p:strVal val="#ppt_x"/>
                                          </p:val>
                                        </p:tav>
                                        <p:tav tm="100000">
                                          <p:val>
                                            <p:strVal val="#ppt_x"/>
                                          </p:val>
                                        </p:tav>
                                      </p:tavLst>
                                    </p:anim>
                                    <p:anim calcmode="lin" valueType="num">
                                      <p:cBhvr>
                                        <p:cTn id="16" dur="1000" fill="hold"/>
                                        <p:tgtEl>
                                          <p:spTgt spid="174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5"/>
                                        </p:tgtEl>
                                        <p:attrNameLst>
                                          <p:attrName>style.visibility</p:attrName>
                                        </p:attrNameLst>
                                      </p:cBhvr>
                                      <p:to>
                                        <p:strVal val="visible"/>
                                      </p:to>
                                    </p:set>
                                    <p:animEffect transition="in" filter="fade">
                                      <p:cBhvr>
                                        <p:cTn id="21" dur="1000"/>
                                        <p:tgtEl>
                                          <p:spTgt spid="17415"/>
                                        </p:tgtEl>
                                      </p:cBhvr>
                                    </p:animEffect>
                                    <p:anim calcmode="lin" valueType="num">
                                      <p:cBhvr>
                                        <p:cTn id="22" dur="1000" fill="hold"/>
                                        <p:tgtEl>
                                          <p:spTgt spid="17415"/>
                                        </p:tgtEl>
                                        <p:attrNameLst>
                                          <p:attrName>ppt_x</p:attrName>
                                        </p:attrNameLst>
                                      </p:cBhvr>
                                      <p:tavLst>
                                        <p:tav tm="0">
                                          <p:val>
                                            <p:strVal val="#ppt_x"/>
                                          </p:val>
                                        </p:tav>
                                        <p:tav tm="100000">
                                          <p:val>
                                            <p:strVal val="#ppt_x"/>
                                          </p:val>
                                        </p:tav>
                                      </p:tavLst>
                                    </p:anim>
                                    <p:anim calcmode="lin" valueType="num">
                                      <p:cBhvr>
                                        <p:cTn id="23" dur="1000" fill="hold"/>
                                        <p:tgtEl>
                                          <p:spTgt spid="174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7416"/>
                                        </p:tgtEl>
                                        <p:attrNameLst>
                                          <p:attrName>style.visibility</p:attrName>
                                        </p:attrNameLst>
                                      </p:cBhvr>
                                      <p:to>
                                        <p:strVal val="visible"/>
                                      </p:to>
                                    </p:set>
                                    <p:animEffect transition="in" filter="fade">
                                      <p:cBhvr>
                                        <p:cTn id="28" dur="1000"/>
                                        <p:tgtEl>
                                          <p:spTgt spid="17416"/>
                                        </p:tgtEl>
                                      </p:cBhvr>
                                    </p:animEffect>
                                    <p:anim calcmode="lin" valueType="num">
                                      <p:cBhvr>
                                        <p:cTn id="29" dur="1000" fill="hold"/>
                                        <p:tgtEl>
                                          <p:spTgt spid="17416"/>
                                        </p:tgtEl>
                                        <p:attrNameLst>
                                          <p:attrName>ppt_x</p:attrName>
                                        </p:attrNameLst>
                                      </p:cBhvr>
                                      <p:tavLst>
                                        <p:tav tm="0">
                                          <p:val>
                                            <p:strVal val="#ppt_x-.1"/>
                                          </p:val>
                                        </p:tav>
                                        <p:tav tm="100000">
                                          <p:val>
                                            <p:strVal val="#ppt_x"/>
                                          </p:val>
                                        </p:tav>
                                      </p:tavLst>
                                    </p:anim>
                                    <p:anim calcmode="lin" valueType="num">
                                      <p:cBhvr>
                                        <p:cTn id="30" dur="1000" fill="hold"/>
                                        <p:tgtEl>
                                          <p:spTgt spid="17416"/>
                                        </p:tgtEl>
                                        <p:attrNameLst>
                                          <p:attrName>ppt_y</p:attrName>
                                        </p:attrNameLst>
                                      </p:cBhvr>
                                      <p:tavLst>
                                        <p:tav tm="0">
                                          <p:val>
                                            <p:strVal val="#ppt_y"/>
                                          </p:val>
                                        </p:tav>
                                        <p:tav tm="100000">
                                          <p:val>
                                            <p:strVal val="#ppt_y"/>
                                          </p:val>
                                        </p:tav>
                                      </p:tavLst>
                                    </p:anim>
                                  </p:childTnLst>
                                </p:cTn>
                              </p:par>
                            </p:childTnLst>
                          </p:cTn>
                        </p:par>
                        <p:par>
                          <p:cTn id="31" fill="hold">
                            <p:stCondLst>
                              <p:cond delay="7800"/>
                            </p:stCondLst>
                            <p:childTnLst>
                              <p:par>
                                <p:cTn id="32" presetID="22" presetClass="entr" presetSubtype="4" fill="hold" grpId="0" nodeType="afterEffect">
                                  <p:stCondLst>
                                    <p:cond delay="0"/>
                                  </p:stCondLst>
                                  <p:childTnLst>
                                    <p:set>
                                      <p:cBhvr>
                                        <p:cTn id="33" dur="1" fill="hold">
                                          <p:stCondLst>
                                            <p:cond delay="0"/>
                                          </p:stCondLst>
                                        </p:cTn>
                                        <p:tgtEl>
                                          <p:spTgt spid="17422"/>
                                        </p:tgtEl>
                                        <p:attrNameLst>
                                          <p:attrName>style.visibility</p:attrName>
                                        </p:attrNameLst>
                                      </p:cBhvr>
                                      <p:to>
                                        <p:strVal val="visible"/>
                                      </p:to>
                                    </p:set>
                                    <p:animEffect transition="in" filter="wipe(down)">
                                      <p:cBhvr>
                                        <p:cTn id="34" dur="500"/>
                                        <p:tgtEl>
                                          <p:spTgt spid="17422"/>
                                        </p:tgtEl>
                                      </p:cBhvr>
                                    </p:animEffect>
                                  </p:childTnLst>
                                </p:cTn>
                              </p:par>
                            </p:childTnLst>
                          </p:cTn>
                        </p:par>
                        <p:par>
                          <p:cTn id="35" fill="hold">
                            <p:stCondLst>
                              <p:cond delay="8300"/>
                            </p:stCondLst>
                            <p:childTnLst>
                              <p:par>
                                <p:cTn id="36" presetID="22" presetClass="entr" presetSubtype="4" fill="hold" grpId="0" nodeType="afterEffect">
                                  <p:stCondLst>
                                    <p:cond delay="0"/>
                                  </p:stCondLst>
                                  <p:childTnLst>
                                    <p:set>
                                      <p:cBhvr>
                                        <p:cTn id="37" dur="1" fill="hold">
                                          <p:stCondLst>
                                            <p:cond delay="0"/>
                                          </p:stCondLst>
                                        </p:cTn>
                                        <p:tgtEl>
                                          <p:spTgt spid="17423"/>
                                        </p:tgtEl>
                                        <p:attrNameLst>
                                          <p:attrName>style.visibility</p:attrName>
                                        </p:attrNameLst>
                                      </p:cBhvr>
                                      <p:to>
                                        <p:strVal val="visible"/>
                                      </p:to>
                                    </p:set>
                                    <p:animEffect transition="in" filter="wipe(down)">
                                      <p:cBhvr>
                                        <p:cTn id="38" dur="500"/>
                                        <p:tgtEl>
                                          <p:spTgt spid="17423"/>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7417"/>
                                        </p:tgtEl>
                                        <p:attrNameLst>
                                          <p:attrName>style.visibility</p:attrName>
                                        </p:attrNameLst>
                                      </p:cBhvr>
                                      <p:to>
                                        <p:strVal val="visible"/>
                                      </p:to>
                                    </p:set>
                                    <p:animEffect transition="in" filter="fade">
                                      <p:cBhvr>
                                        <p:cTn id="43" dur="1000"/>
                                        <p:tgtEl>
                                          <p:spTgt spid="17417"/>
                                        </p:tgtEl>
                                      </p:cBhvr>
                                    </p:animEffect>
                                    <p:anim calcmode="lin" valueType="num">
                                      <p:cBhvr>
                                        <p:cTn id="44" dur="1000" fill="hold"/>
                                        <p:tgtEl>
                                          <p:spTgt spid="17417"/>
                                        </p:tgtEl>
                                        <p:attrNameLst>
                                          <p:attrName>ppt_x</p:attrName>
                                        </p:attrNameLst>
                                      </p:cBhvr>
                                      <p:tavLst>
                                        <p:tav tm="0">
                                          <p:val>
                                            <p:strVal val="#ppt_x"/>
                                          </p:val>
                                        </p:tav>
                                        <p:tav tm="100000">
                                          <p:val>
                                            <p:strVal val="#ppt_x"/>
                                          </p:val>
                                        </p:tav>
                                      </p:tavLst>
                                    </p:anim>
                                    <p:anim calcmode="lin" valueType="num">
                                      <p:cBhvr>
                                        <p:cTn id="45" dur="1000" fill="hold"/>
                                        <p:tgtEl>
                                          <p:spTgt spid="1741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17418"/>
                                        </p:tgtEl>
                                        <p:attrNameLst>
                                          <p:attrName>style.visibility</p:attrName>
                                        </p:attrNameLst>
                                      </p:cBhvr>
                                      <p:to>
                                        <p:strVal val="visible"/>
                                      </p:to>
                                    </p:set>
                                    <p:animEffect transition="in" filter="fade">
                                      <p:cBhvr>
                                        <p:cTn id="50" dur="500"/>
                                        <p:tgtEl>
                                          <p:spTgt spid="17418"/>
                                        </p:tgtEl>
                                      </p:cBhvr>
                                    </p:animEffect>
                                    <p:anim calcmode="lin" valueType="num">
                                      <p:cBhvr>
                                        <p:cTn id="51" dur="500" fill="hold"/>
                                        <p:tgtEl>
                                          <p:spTgt spid="17418"/>
                                        </p:tgtEl>
                                        <p:attrNameLst>
                                          <p:attrName>ppt_x</p:attrName>
                                        </p:attrNameLst>
                                      </p:cBhvr>
                                      <p:tavLst>
                                        <p:tav tm="0">
                                          <p:val>
                                            <p:strVal val="#ppt_x-.1"/>
                                          </p:val>
                                        </p:tav>
                                        <p:tav tm="100000">
                                          <p:val>
                                            <p:strVal val="#ppt_x"/>
                                          </p:val>
                                        </p:tav>
                                      </p:tavLst>
                                    </p:anim>
                                    <p:anim calcmode="lin" valueType="num">
                                      <p:cBhvr>
                                        <p:cTn id="52" dur="500" fill="hold"/>
                                        <p:tgtEl>
                                          <p:spTgt spid="17418"/>
                                        </p:tgtEl>
                                        <p:attrNameLst>
                                          <p:attrName>ppt_y</p:attrName>
                                        </p:attrNameLst>
                                      </p:cBhvr>
                                      <p:tavLst>
                                        <p:tav tm="0">
                                          <p:val>
                                            <p:strVal val="#ppt_y"/>
                                          </p:val>
                                        </p:tav>
                                        <p:tav tm="100000">
                                          <p:val>
                                            <p:strVal val="#ppt_y"/>
                                          </p:val>
                                        </p:tav>
                                      </p:tavLst>
                                    </p:anim>
                                  </p:childTnLst>
                                </p:cTn>
                              </p:par>
                            </p:childTnLst>
                          </p:cTn>
                        </p:par>
                        <p:par>
                          <p:cTn id="53" fill="hold">
                            <p:stCondLst>
                              <p:cond delay="1800"/>
                            </p:stCondLst>
                            <p:childTnLst>
                              <p:par>
                                <p:cTn id="54" presetID="22" presetClass="entr" presetSubtype="4" fill="hold" grpId="0" nodeType="afterEffect">
                                  <p:stCondLst>
                                    <p:cond delay="0"/>
                                  </p:stCondLst>
                                  <p:childTnLst>
                                    <p:set>
                                      <p:cBhvr>
                                        <p:cTn id="55" dur="1" fill="hold">
                                          <p:stCondLst>
                                            <p:cond delay="0"/>
                                          </p:stCondLst>
                                        </p:cTn>
                                        <p:tgtEl>
                                          <p:spTgt spid="17424"/>
                                        </p:tgtEl>
                                        <p:attrNameLst>
                                          <p:attrName>style.visibility</p:attrName>
                                        </p:attrNameLst>
                                      </p:cBhvr>
                                      <p:to>
                                        <p:strVal val="visible"/>
                                      </p:to>
                                    </p:set>
                                    <p:animEffect transition="in" filter="wipe(down)">
                                      <p:cBhvr>
                                        <p:cTn id="56" dur="500"/>
                                        <p:tgtEl>
                                          <p:spTgt spid="17424"/>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7419"/>
                                        </p:tgtEl>
                                        <p:attrNameLst>
                                          <p:attrName>style.visibility</p:attrName>
                                        </p:attrNameLst>
                                      </p:cBhvr>
                                      <p:to>
                                        <p:strVal val="visible"/>
                                      </p:to>
                                    </p:set>
                                    <p:animEffect transition="in" filter="fade">
                                      <p:cBhvr>
                                        <p:cTn id="61" dur="1000"/>
                                        <p:tgtEl>
                                          <p:spTgt spid="17419"/>
                                        </p:tgtEl>
                                      </p:cBhvr>
                                    </p:animEffect>
                                    <p:anim calcmode="lin" valueType="num">
                                      <p:cBhvr>
                                        <p:cTn id="62" dur="1000" fill="hold"/>
                                        <p:tgtEl>
                                          <p:spTgt spid="17419"/>
                                        </p:tgtEl>
                                        <p:attrNameLst>
                                          <p:attrName>ppt_x</p:attrName>
                                        </p:attrNameLst>
                                      </p:cBhvr>
                                      <p:tavLst>
                                        <p:tav tm="0">
                                          <p:val>
                                            <p:strVal val="#ppt_x"/>
                                          </p:val>
                                        </p:tav>
                                        <p:tav tm="100000">
                                          <p:val>
                                            <p:strVal val="#ppt_x"/>
                                          </p:val>
                                        </p:tav>
                                      </p:tavLst>
                                    </p:anim>
                                    <p:anim calcmode="lin" valueType="num">
                                      <p:cBhvr>
                                        <p:cTn id="63" dur="1000" fill="hold"/>
                                        <p:tgtEl>
                                          <p:spTgt spid="17419"/>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0" presetClass="entr" presetSubtype="0" fill="hold" grpId="0" nodeType="clickEffect">
                                  <p:stCondLst>
                                    <p:cond delay="0"/>
                                  </p:stCondLst>
                                  <p:iterate type="lt">
                                    <p:tmPct val="10000"/>
                                  </p:iterate>
                                  <p:childTnLst>
                                    <p:set>
                                      <p:cBhvr>
                                        <p:cTn id="67" dur="1" fill="hold">
                                          <p:stCondLst>
                                            <p:cond delay="0"/>
                                          </p:stCondLst>
                                        </p:cTn>
                                        <p:tgtEl>
                                          <p:spTgt spid="17420"/>
                                        </p:tgtEl>
                                        <p:attrNameLst>
                                          <p:attrName>style.visibility</p:attrName>
                                        </p:attrNameLst>
                                      </p:cBhvr>
                                      <p:to>
                                        <p:strVal val="visible"/>
                                      </p:to>
                                    </p:set>
                                    <p:animEffect transition="in" filter="fade">
                                      <p:cBhvr>
                                        <p:cTn id="68" dur="500"/>
                                        <p:tgtEl>
                                          <p:spTgt spid="17420"/>
                                        </p:tgtEl>
                                      </p:cBhvr>
                                    </p:animEffect>
                                    <p:anim calcmode="lin" valueType="num">
                                      <p:cBhvr>
                                        <p:cTn id="69" dur="500" fill="hold"/>
                                        <p:tgtEl>
                                          <p:spTgt spid="17420"/>
                                        </p:tgtEl>
                                        <p:attrNameLst>
                                          <p:attrName>ppt_x</p:attrName>
                                        </p:attrNameLst>
                                      </p:cBhvr>
                                      <p:tavLst>
                                        <p:tav tm="0">
                                          <p:val>
                                            <p:strVal val="#ppt_x-.1"/>
                                          </p:val>
                                        </p:tav>
                                        <p:tav tm="100000">
                                          <p:val>
                                            <p:strVal val="#ppt_x"/>
                                          </p:val>
                                        </p:tav>
                                      </p:tavLst>
                                    </p:anim>
                                    <p:anim calcmode="lin" valueType="num">
                                      <p:cBhvr>
                                        <p:cTn id="70" dur="500" fill="hold"/>
                                        <p:tgtEl>
                                          <p:spTgt spid="17420"/>
                                        </p:tgtEl>
                                        <p:attrNameLst>
                                          <p:attrName>ppt_y</p:attrName>
                                        </p:attrNameLst>
                                      </p:cBhvr>
                                      <p:tavLst>
                                        <p:tav tm="0">
                                          <p:val>
                                            <p:strVal val="#ppt_y"/>
                                          </p:val>
                                        </p:tav>
                                        <p:tav tm="100000">
                                          <p:val>
                                            <p:strVal val="#ppt_y"/>
                                          </p:val>
                                        </p:tav>
                                      </p:tavLst>
                                    </p:anim>
                                  </p:childTnLst>
                                </p:cTn>
                              </p:par>
                            </p:childTnLst>
                          </p:cTn>
                        </p:par>
                        <p:par>
                          <p:cTn id="71" fill="hold">
                            <p:stCondLst>
                              <p:cond delay="1100"/>
                            </p:stCondLst>
                            <p:childTnLst>
                              <p:par>
                                <p:cTn id="72" presetID="22" presetClass="entr" presetSubtype="4" fill="hold" grpId="0" nodeType="afterEffect">
                                  <p:stCondLst>
                                    <p:cond delay="0"/>
                                  </p:stCondLst>
                                  <p:childTnLst>
                                    <p:set>
                                      <p:cBhvr>
                                        <p:cTn id="73" dur="1" fill="hold">
                                          <p:stCondLst>
                                            <p:cond delay="0"/>
                                          </p:stCondLst>
                                        </p:cTn>
                                        <p:tgtEl>
                                          <p:spTgt spid="17425"/>
                                        </p:tgtEl>
                                        <p:attrNameLst>
                                          <p:attrName>style.visibility</p:attrName>
                                        </p:attrNameLst>
                                      </p:cBhvr>
                                      <p:to>
                                        <p:strVal val="visible"/>
                                      </p:to>
                                    </p:set>
                                    <p:animEffect transition="in" filter="wipe(down)">
                                      <p:cBhvr>
                                        <p:cTn id="74" dur="500"/>
                                        <p:tgtEl>
                                          <p:spTgt spid="17425"/>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7421"/>
                                        </p:tgtEl>
                                        <p:attrNameLst>
                                          <p:attrName>style.visibility</p:attrName>
                                        </p:attrNameLst>
                                      </p:cBhvr>
                                      <p:to>
                                        <p:strVal val="visible"/>
                                      </p:to>
                                    </p:set>
                                    <p:animEffect transition="in" filter="fade">
                                      <p:cBhvr>
                                        <p:cTn id="79" dur="1000"/>
                                        <p:tgtEl>
                                          <p:spTgt spid="17421"/>
                                        </p:tgtEl>
                                      </p:cBhvr>
                                    </p:animEffect>
                                    <p:anim calcmode="lin" valueType="num">
                                      <p:cBhvr>
                                        <p:cTn id="80" dur="1000" fill="hold"/>
                                        <p:tgtEl>
                                          <p:spTgt spid="17421"/>
                                        </p:tgtEl>
                                        <p:attrNameLst>
                                          <p:attrName>ppt_x</p:attrName>
                                        </p:attrNameLst>
                                      </p:cBhvr>
                                      <p:tavLst>
                                        <p:tav tm="0">
                                          <p:val>
                                            <p:strVal val="#ppt_x"/>
                                          </p:val>
                                        </p:tav>
                                        <p:tav tm="100000">
                                          <p:val>
                                            <p:strVal val="#ppt_x"/>
                                          </p:val>
                                        </p:tav>
                                      </p:tavLst>
                                    </p:anim>
                                    <p:anim calcmode="lin" valueType="num">
                                      <p:cBhvr>
                                        <p:cTn id="81" dur="1000" fill="hold"/>
                                        <p:tgtEl>
                                          <p:spTgt spid="174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0" animBg="1"/>
      <p:bldP spid="17415" grpId="0" animBg="1"/>
      <p:bldP spid="17416" grpId="0" animBg="1"/>
      <p:bldP spid="17417" grpId="0" animBg="1"/>
      <p:bldP spid="17418" grpId="0"/>
      <p:bldP spid="17419" grpId="0" animBg="1"/>
      <p:bldP spid="17420" grpId="0"/>
      <p:bldP spid="17421" grpId="0" animBg="1"/>
      <p:bldP spid="17422" grpId="0" animBg="1"/>
      <p:bldP spid="17423" grpId="0" animBg="1"/>
      <p:bldP spid="17424" grpId="0" animBg="1"/>
      <p:bldP spid="174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179388" y="2205038"/>
            <a:ext cx="8748712" cy="841375"/>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a:spAutoFit/>
          </a:bodyPr>
          <a:lstStyle/>
          <a:p>
            <a:pPr algn="l"/>
            <a:r>
              <a:rPr lang="ru-RU" sz="2400" b="1">
                <a:solidFill>
                  <a:schemeClr val="bg1"/>
                </a:solidFill>
              </a:rPr>
              <a:t>Применяем ту же проверку для данного предложения: Входят ли «</a:t>
            </a:r>
            <a:r>
              <a:rPr lang="ru-RU" sz="2400" b="1" i="1">
                <a:solidFill>
                  <a:srgbClr val="CCFFCC"/>
                </a:solidFill>
              </a:rPr>
              <a:t>пиццу</a:t>
            </a:r>
            <a:r>
              <a:rPr lang="ru-RU" sz="2400" i="1">
                <a:solidFill>
                  <a:schemeClr val="bg1"/>
                </a:solidFill>
              </a:rPr>
              <a:t>»</a:t>
            </a:r>
            <a:r>
              <a:rPr lang="ru-RU" sz="2400" b="1">
                <a:solidFill>
                  <a:schemeClr val="bg1"/>
                </a:solidFill>
              </a:rPr>
              <a:t> и «</a:t>
            </a:r>
            <a:r>
              <a:rPr lang="ru-RU" sz="2400" b="1" i="1">
                <a:solidFill>
                  <a:srgbClr val="CCFFCC"/>
                </a:solidFill>
              </a:rPr>
              <a:t>руками</a:t>
            </a:r>
            <a:r>
              <a:rPr lang="ru-RU" sz="2400" i="1">
                <a:solidFill>
                  <a:schemeClr val="bg1"/>
                </a:solidFill>
              </a:rPr>
              <a:t>» </a:t>
            </a:r>
            <a:r>
              <a:rPr lang="ru-RU" sz="2400" b="1">
                <a:solidFill>
                  <a:schemeClr val="bg1"/>
                </a:solidFill>
              </a:rPr>
              <a:t>в сказуемое?</a:t>
            </a:r>
          </a:p>
        </p:txBody>
      </p:sp>
      <p:sp>
        <p:nvSpPr>
          <p:cNvPr id="18439" name="Rectangle 7"/>
          <p:cNvSpPr>
            <a:spLocks noChangeArrowheads="1"/>
          </p:cNvSpPr>
          <p:nvPr/>
        </p:nvSpPr>
        <p:spPr bwMode="auto">
          <a:xfrm>
            <a:off x="179388" y="620713"/>
            <a:ext cx="8785225" cy="822325"/>
          </a:xfrm>
          <a:prstGeom prst="rect">
            <a:avLst/>
          </a:prstGeom>
          <a:noFill/>
          <a:ln w="9525">
            <a:noFill/>
            <a:miter lim="800000"/>
            <a:headEnd/>
            <a:tailEnd/>
          </a:ln>
          <a:effectLst/>
        </p:spPr>
        <p:txBody>
          <a:bodyPr>
            <a:spAutoFit/>
          </a:bodyPr>
          <a:lstStyle/>
          <a:p>
            <a:r>
              <a:rPr lang="ru-RU" sz="2400" b="1">
                <a:solidFill>
                  <a:schemeClr val="bg1"/>
                </a:solidFill>
              </a:rPr>
              <a:t>Найдите сказуемое в предложении:</a:t>
            </a:r>
            <a:r>
              <a:rPr lang="ru-RU" sz="2400"/>
              <a:t> </a:t>
            </a:r>
            <a:r>
              <a:rPr lang="ru-RU" sz="2400" b="1" i="1">
                <a:solidFill>
                  <a:schemeClr val="accent1"/>
                </a:solidFill>
              </a:rPr>
              <a:t>Лена хочет начать есть пиццу руками» </a:t>
            </a:r>
            <a:r>
              <a:rPr lang="ru-RU" sz="2400" b="1">
                <a:solidFill>
                  <a:schemeClr val="accent1"/>
                </a:solidFill>
              </a:rPr>
              <a:t>?</a:t>
            </a:r>
          </a:p>
        </p:txBody>
      </p:sp>
      <p:sp>
        <p:nvSpPr>
          <p:cNvPr id="18440" name="Rectangle 8"/>
          <p:cNvSpPr>
            <a:spLocks noChangeArrowheads="1"/>
          </p:cNvSpPr>
          <p:nvPr/>
        </p:nvSpPr>
        <p:spPr bwMode="auto">
          <a:xfrm>
            <a:off x="0" y="3068638"/>
            <a:ext cx="9144000" cy="822325"/>
          </a:xfrm>
          <a:prstGeom prst="rect">
            <a:avLst/>
          </a:prstGeom>
          <a:noFill/>
          <a:ln w="9525">
            <a:noFill/>
            <a:miter lim="800000"/>
            <a:headEnd/>
            <a:tailEnd/>
          </a:ln>
          <a:effectLst/>
        </p:spPr>
        <p:txBody>
          <a:bodyPr>
            <a:spAutoFit/>
          </a:bodyPr>
          <a:lstStyle/>
          <a:p>
            <a:pPr algn="l"/>
            <a:r>
              <a:rPr lang="ru-RU" sz="2400" b="1">
                <a:solidFill>
                  <a:schemeClr val="bg1"/>
                </a:solidFill>
              </a:rPr>
              <a:t>1. Отбрасываем  слово «хочет»:</a:t>
            </a:r>
            <a:r>
              <a:rPr lang="ru-RU" sz="2400" b="1">
                <a:solidFill>
                  <a:srgbClr val="663300"/>
                </a:solidFill>
              </a:rPr>
              <a:t>  </a:t>
            </a:r>
            <a:r>
              <a:rPr lang="ru-RU" sz="2400" b="1" i="1">
                <a:solidFill>
                  <a:srgbClr val="CCFFCC"/>
                </a:solidFill>
              </a:rPr>
              <a:t>Лена начала есть пиццу руками.</a:t>
            </a:r>
            <a:r>
              <a:rPr lang="ru-RU" sz="2400" b="1" i="1">
                <a:solidFill>
                  <a:schemeClr val="bg1"/>
                </a:solidFill>
              </a:rPr>
              <a:t> С</a:t>
            </a:r>
            <a:r>
              <a:rPr lang="ru-RU" sz="2400" b="1">
                <a:solidFill>
                  <a:schemeClr val="bg1"/>
                </a:solidFill>
              </a:rPr>
              <a:t>мысл предложения сохраняется.</a:t>
            </a:r>
            <a:endParaRPr lang="ru-RU" sz="2400" b="1">
              <a:solidFill>
                <a:srgbClr val="CCFFCC"/>
              </a:solidFill>
            </a:endParaRPr>
          </a:p>
        </p:txBody>
      </p:sp>
      <p:sp>
        <p:nvSpPr>
          <p:cNvPr id="18441" name="Rectangle 9"/>
          <p:cNvSpPr>
            <a:spLocks noChangeArrowheads="1"/>
          </p:cNvSpPr>
          <p:nvPr/>
        </p:nvSpPr>
        <p:spPr bwMode="auto">
          <a:xfrm>
            <a:off x="0" y="4797425"/>
            <a:ext cx="9144000" cy="822325"/>
          </a:xfrm>
          <a:prstGeom prst="rect">
            <a:avLst/>
          </a:prstGeom>
          <a:noFill/>
          <a:ln w="9525">
            <a:noFill/>
            <a:miter lim="800000"/>
            <a:headEnd/>
            <a:tailEnd/>
          </a:ln>
          <a:effectLst/>
        </p:spPr>
        <p:txBody>
          <a:bodyPr>
            <a:spAutoFit/>
          </a:bodyPr>
          <a:lstStyle/>
          <a:p>
            <a:pPr algn="l"/>
            <a:r>
              <a:rPr lang="ru-RU" sz="2400" b="1">
                <a:solidFill>
                  <a:schemeClr val="bg1"/>
                </a:solidFill>
              </a:rPr>
              <a:t>3. Отбрасываем следующее слово «ест»:</a:t>
            </a:r>
            <a:r>
              <a:rPr lang="ru-RU" sz="2400" b="1">
                <a:solidFill>
                  <a:srgbClr val="663300"/>
                </a:solidFill>
              </a:rPr>
              <a:t> </a:t>
            </a:r>
            <a:r>
              <a:rPr lang="ru-RU" sz="2400" b="1" i="1">
                <a:solidFill>
                  <a:srgbClr val="CCFFCC"/>
                </a:solidFill>
              </a:rPr>
              <a:t>Лена пиццу</a:t>
            </a:r>
            <a:r>
              <a:rPr lang="ru-RU" sz="2400" i="1">
                <a:solidFill>
                  <a:srgbClr val="003399"/>
                </a:solidFill>
              </a:rPr>
              <a:t> </a:t>
            </a:r>
            <a:r>
              <a:rPr lang="ru-RU" sz="2400" b="1" i="1">
                <a:solidFill>
                  <a:srgbClr val="CCFFCC"/>
                </a:solidFill>
              </a:rPr>
              <a:t>руками (?!),</a:t>
            </a:r>
            <a:r>
              <a:rPr lang="ru-RU" sz="2400" i="1">
                <a:solidFill>
                  <a:schemeClr val="bg1"/>
                </a:solidFill>
              </a:rPr>
              <a:t> </a:t>
            </a:r>
            <a:r>
              <a:rPr lang="ru-RU" sz="2400" b="1">
                <a:solidFill>
                  <a:schemeClr val="bg1"/>
                </a:solidFill>
              </a:rPr>
              <a:t>или</a:t>
            </a:r>
            <a:r>
              <a:rPr lang="ru-RU" sz="2400" b="1">
                <a:solidFill>
                  <a:srgbClr val="663300"/>
                </a:solidFill>
              </a:rPr>
              <a:t> </a:t>
            </a:r>
            <a:r>
              <a:rPr lang="ru-RU" sz="2400">
                <a:solidFill>
                  <a:srgbClr val="663300"/>
                </a:solidFill>
              </a:rPr>
              <a:t> </a:t>
            </a:r>
            <a:r>
              <a:rPr lang="ru-RU" sz="2400" b="1" i="1">
                <a:solidFill>
                  <a:srgbClr val="CCFFCC"/>
                </a:solidFill>
              </a:rPr>
              <a:t>Лена – пицца руками (?!)</a:t>
            </a:r>
          </a:p>
        </p:txBody>
      </p:sp>
      <p:sp>
        <p:nvSpPr>
          <p:cNvPr id="18442" name="Rectangle 10"/>
          <p:cNvSpPr>
            <a:spLocks noChangeArrowheads="1"/>
          </p:cNvSpPr>
          <p:nvPr/>
        </p:nvSpPr>
        <p:spPr bwMode="auto">
          <a:xfrm>
            <a:off x="395288" y="5667375"/>
            <a:ext cx="8280400" cy="1206500"/>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a:spAutoFit/>
          </a:bodyPr>
          <a:lstStyle/>
          <a:p>
            <a:r>
              <a:rPr lang="ru-RU" sz="2400" b="1">
                <a:solidFill>
                  <a:schemeClr val="bg1"/>
                </a:solidFill>
              </a:rPr>
              <a:t>Значит, слова «</a:t>
            </a:r>
            <a:r>
              <a:rPr lang="ru-RU" sz="2400" b="1" i="1">
                <a:solidFill>
                  <a:srgbClr val="CCFFCC"/>
                </a:solidFill>
              </a:rPr>
              <a:t>пиццу</a:t>
            </a:r>
            <a:r>
              <a:rPr lang="ru-RU" sz="2400" b="1">
                <a:solidFill>
                  <a:schemeClr val="bg1"/>
                </a:solidFill>
              </a:rPr>
              <a:t>» и «</a:t>
            </a:r>
            <a:r>
              <a:rPr lang="ru-RU" sz="2400" b="1" i="1">
                <a:solidFill>
                  <a:srgbClr val="CCFFCC"/>
                </a:solidFill>
              </a:rPr>
              <a:t>руками</a:t>
            </a:r>
            <a:r>
              <a:rPr lang="ru-RU" sz="2400" b="1">
                <a:solidFill>
                  <a:schemeClr val="bg1"/>
                </a:solidFill>
              </a:rPr>
              <a:t>» в сказуемое  не входят, это второстепенные члены предложения. Сложное сказуемое здесь - «</a:t>
            </a:r>
            <a:r>
              <a:rPr lang="ru-RU" sz="2400" b="1" i="1">
                <a:solidFill>
                  <a:srgbClr val="CCFFCC"/>
                </a:solidFill>
              </a:rPr>
              <a:t>хочет  начать есть</a:t>
            </a:r>
            <a:r>
              <a:rPr lang="ru-RU" sz="2400" b="1">
                <a:solidFill>
                  <a:schemeClr val="bg1"/>
                </a:solidFill>
              </a:rPr>
              <a:t>».</a:t>
            </a:r>
          </a:p>
        </p:txBody>
      </p:sp>
      <p:sp>
        <p:nvSpPr>
          <p:cNvPr id="18443" name="Rectangle 11"/>
          <p:cNvSpPr>
            <a:spLocks noChangeArrowheads="1"/>
          </p:cNvSpPr>
          <p:nvPr/>
        </p:nvSpPr>
        <p:spPr bwMode="auto">
          <a:xfrm>
            <a:off x="2555875" y="0"/>
            <a:ext cx="3721100" cy="547688"/>
          </a:xfrm>
          <a:prstGeom prst="rect">
            <a:avLst/>
          </a:prstGeom>
          <a:gradFill rotWithShape="1">
            <a:gsLst>
              <a:gs pos="0">
                <a:srgbClr val="0000FF"/>
              </a:gs>
              <a:gs pos="50000">
                <a:srgbClr val="0000FF">
                  <a:gamma/>
                  <a:shade val="46275"/>
                  <a:invGamma/>
                </a:srgbClr>
              </a:gs>
              <a:gs pos="100000">
                <a:srgbClr val="0000FF"/>
              </a:gs>
            </a:gsLst>
            <a:lin ang="5400000" scaled="1"/>
          </a:gradFill>
          <a:ln w="28575">
            <a:solidFill>
              <a:schemeClr val="bg1"/>
            </a:solidFill>
            <a:miter lim="800000"/>
            <a:headEnd/>
            <a:tailEnd/>
          </a:ln>
          <a:effectLst/>
        </p:spPr>
        <p:txBody>
          <a:bodyPr wrap="none">
            <a:spAutoFit/>
          </a:bodyPr>
          <a:lstStyle/>
          <a:p>
            <a:pPr algn="l"/>
            <a:r>
              <a:rPr lang="ru-RU" sz="2800" b="1">
                <a:solidFill>
                  <a:schemeClr val="bg1"/>
                </a:solidFill>
              </a:rPr>
              <a:t>Сложное сказуемое</a:t>
            </a:r>
          </a:p>
        </p:txBody>
      </p:sp>
      <p:sp>
        <p:nvSpPr>
          <p:cNvPr id="18445" name="Rectangle 13"/>
          <p:cNvSpPr>
            <a:spLocks noChangeArrowheads="1"/>
          </p:cNvSpPr>
          <p:nvPr/>
        </p:nvSpPr>
        <p:spPr bwMode="auto">
          <a:xfrm>
            <a:off x="179388" y="1412875"/>
            <a:ext cx="8713787" cy="720725"/>
          </a:xfrm>
          <a:prstGeom prst="rect">
            <a:avLst/>
          </a:prstGeom>
          <a:gradFill rotWithShape="1">
            <a:gsLst>
              <a:gs pos="0">
                <a:srgbClr val="0000FF"/>
              </a:gs>
              <a:gs pos="50000">
                <a:srgbClr val="0000FF">
                  <a:gamma/>
                  <a:shade val="46275"/>
                  <a:invGamma/>
                </a:srgbClr>
              </a:gs>
              <a:gs pos="100000">
                <a:srgbClr val="0000FF"/>
              </a:gs>
            </a:gsLst>
            <a:lin ang="5400000" scaled="1"/>
          </a:gradFill>
          <a:ln w="19050">
            <a:solidFill>
              <a:schemeClr val="bg1"/>
            </a:solidFill>
            <a:miter lim="800000"/>
            <a:headEnd/>
            <a:tailEnd/>
          </a:ln>
          <a:effectLst/>
        </p:spPr>
        <p:txBody>
          <a:bodyPr>
            <a:spAutoFit/>
          </a:bodyPr>
          <a:lstStyle/>
          <a:p>
            <a:r>
              <a:rPr lang="ru-RU" sz="2000" b="1">
                <a:solidFill>
                  <a:schemeClr val="bg1"/>
                </a:solidFill>
              </a:rPr>
              <a:t>Помните: сложное сказуемое всегда можно свести к </a:t>
            </a:r>
            <a:r>
              <a:rPr lang="ru-RU" sz="2000" b="1" u="sng">
                <a:solidFill>
                  <a:schemeClr val="bg1"/>
                </a:solidFill>
              </a:rPr>
              <a:t>одному</a:t>
            </a:r>
            <a:r>
              <a:rPr lang="ru-RU" sz="2000" b="1">
                <a:solidFill>
                  <a:schemeClr val="bg1"/>
                </a:solidFill>
              </a:rPr>
              <a:t> из элементарных</a:t>
            </a:r>
            <a:r>
              <a:rPr lang="ru-RU" sz="2000">
                <a:solidFill>
                  <a:schemeClr val="bg1"/>
                </a:solidFill>
              </a:rPr>
              <a:t>  </a:t>
            </a:r>
            <a:r>
              <a:rPr lang="ru-RU" sz="2000" b="1">
                <a:solidFill>
                  <a:schemeClr val="bg1"/>
                </a:solidFill>
              </a:rPr>
              <a:t>типов.</a:t>
            </a:r>
          </a:p>
        </p:txBody>
      </p:sp>
      <p:sp>
        <p:nvSpPr>
          <p:cNvPr id="18446" name="Rectangle 14"/>
          <p:cNvSpPr>
            <a:spLocks noChangeArrowheads="1"/>
          </p:cNvSpPr>
          <p:nvPr/>
        </p:nvSpPr>
        <p:spPr bwMode="auto">
          <a:xfrm>
            <a:off x="0" y="3933825"/>
            <a:ext cx="8964613" cy="822325"/>
          </a:xfrm>
          <a:prstGeom prst="rect">
            <a:avLst/>
          </a:prstGeom>
          <a:noFill/>
          <a:ln w="9525">
            <a:noFill/>
            <a:miter lim="800000"/>
            <a:headEnd/>
            <a:tailEnd/>
          </a:ln>
          <a:effectLst/>
        </p:spPr>
        <p:txBody>
          <a:bodyPr>
            <a:spAutoFit/>
          </a:bodyPr>
          <a:lstStyle/>
          <a:p>
            <a:pPr algn="l"/>
            <a:r>
              <a:rPr lang="ru-RU" sz="2400" b="1">
                <a:solidFill>
                  <a:schemeClr val="bg1"/>
                </a:solidFill>
              </a:rPr>
              <a:t>2. Отбрасываем следующее слово «начала»:</a:t>
            </a:r>
            <a:r>
              <a:rPr lang="ru-RU" sz="2400" b="1">
                <a:solidFill>
                  <a:srgbClr val="663300"/>
                </a:solidFill>
              </a:rPr>
              <a:t> </a:t>
            </a:r>
            <a:r>
              <a:rPr lang="ru-RU" sz="2400" b="1" i="1">
                <a:solidFill>
                  <a:srgbClr val="CCFFCC"/>
                </a:solidFill>
              </a:rPr>
              <a:t>Лена ест пиццу руками.</a:t>
            </a:r>
            <a:r>
              <a:rPr lang="ru-RU" sz="2400" i="1">
                <a:solidFill>
                  <a:srgbClr val="003399"/>
                </a:solidFill>
              </a:rPr>
              <a:t>. </a:t>
            </a:r>
            <a:r>
              <a:rPr lang="ru-RU" sz="2400" b="1">
                <a:solidFill>
                  <a:schemeClr val="bg1"/>
                </a:solidFill>
              </a:rPr>
              <a:t>Смысл предложения сохраняется.</a:t>
            </a:r>
            <a:endParaRPr lang="ru-RU" sz="2400" b="1">
              <a:solidFill>
                <a:srgbClr val="66330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45"/>
                                        </p:tgtEl>
                                        <p:attrNameLst>
                                          <p:attrName>style.visibility</p:attrName>
                                        </p:attrNameLst>
                                      </p:cBhvr>
                                      <p:to>
                                        <p:strVal val="visible"/>
                                      </p:to>
                                    </p:set>
                                    <p:animEffect transition="in" filter="fade">
                                      <p:cBhvr>
                                        <p:cTn id="7" dur="1000"/>
                                        <p:tgtEl>
                                          <p:spTgt spid="18445"/>
                                        </p:tgtEl>
                                      </p:cBhvr>
                                    </p:animEffect>
                                    <p:anim calcmode="lin" valueType="num">
                                      <p:cBhvr>
                                        <p:cTn id="8" dur="1000" fill="hold"/>
                                        <p:tgtEl>
                                          <p:spTgt spid="18445"/>
                                        </p:tgtEl>
                                        <p:attrNameLst>
                                          <p:attrName>ppt_x</p:attrName>
                                        </p:attrNameLst>
                                      </p:cBhvr>
                                      <p:tavLst>
                                        <p:tav tm="0">
                                          <p:val>
                                            <p:strVal val="#ppt_x"/>
                                          </p:val>
                                        </p:tav>
                                        <p:tav tm="100000">
                                          <p:val>
                                            <p:strVal val="#ppt_x"/>
                                          </p:val>
                                        </p:tav>
                                      </p:tavLst>
                                    </p:anim>
                                    <p:anim calcmode="lin" valueType="num">
                                      <p:cBhvr>
                                        <p:cTn id="9" dur="1000" fill="hold"/>
                                        <p:tgtEl>
                                          <p:spTgt spid="184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TotalTime>
  <Words>1477</Words>
  <Application>Microsoft Office PowerPoint</Application>
  <PresentationFormat>Экран (4:3)</PresentationFormat>
  <Paragraphs>2094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Городская</vt:lpstr>
      <vt:lpstr>Синтаксис. Главные члены предложения.</vt:lpstr>
      <vt:lpstr>Слайд 2</vt:lpstr>
      <vt:lpstr>Слайд 3</vt:lpstr>
      <vt:lpstr>Слайд 4</vt:lpstr>
      <vt:lpstr>Слайд 5</vt:lpstr>
      <vt:lpstr>Слайд 6</vt:lpstr>
      <vt:lpstr>Слайд 7</vt:lpstr>
      <vt:lpstr>Слайд 8</vt:lpstr>
      <vt:lpstr>Слайд 9</vt:lpstr>
      <vt:lpstr> Сказуемое</vt:lpstr>
      <vt:lpstr>Слайд 11</vt:lpstr>
      <vt:lpstr>Слайд 12</vt:lpstr>
      <vt:lpstr>Тире между подлежащим и сказуемым  (11 класс)</vt:lpstr>
      <vt:lpstr>Тире не ставится</vt:lpstr>
      <vt:lpstr>Списать , расставить знаки препинания. </vt:lpstr>
      <vt:lpstr>Списать , расставить знаки препинания.</vt:lpstr>
    </vt:vector>
  </TitlesOfParts>
  <Company>Калитвенская школа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Синтаксис. Главные члены предложения.</dc:title>
  <dc:creator>Желтова</dc:creator>
  <cp:lastModifiedBy>Желтова</cp:lastModifiedBy>
  <cp:revision>1</cp:revision>
  <dcterms:created xsi:type="dcterms:W3CDTF">2002-01-01T01:22:54Z</dcterms:created>
  <dcterms:modified xsi:type="dcterms:W3CDTF">2002-01-01T01:24:20Z</dcterms:modified>
</cp:coreProperties>
</file>