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7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F38ACD0-6576-4FD6-A204-30D402AD3C5A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B9766F4-C505-4E84-A168-BF082EA609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8ACD0-6576-4FD6-A204-30D402AD3C5A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66F4-C505-4E84-A168-BF082EA60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8ACD0-6576-4FD6-A204-30D402AD3C5A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B9766F4-C505-4E84-A168-BF082EA60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8ACD0-6576-4FD6-A204-30D402AD3C5A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66F4-C505-4E84-A168-BF082EA609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F38ACD0-6576-4FD6-A204-30D402AD3C5A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B9766F4-C505-4E84-A168-BF082EA609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8ACD0-6576-4FD6-A204-30D402AD3C5A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66F4-C505-4E84-A168-BF082EA609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8ACD0-6576-4FD6-A204-30D402AD3C5A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66F4-C505-4E84-A168-BF082EA609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8ACD0-6576-4FD6-A204-30D402AD3C5A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66F4-C505-4E84-A168-BF082EA609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8ACD0-6576-4FD6-A204-30D402AD3C5A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66F4-C505-4E84-A168-BF082EA60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8ACD0-6576-4FD6-A204-30D402AD3C5A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B9766F4-C505-4E84-A168-BF082EA609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8ACD0-6576-4FD6-A204-30D402AD3C5A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66F4-C505-4E84-A168-BF082EA609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DF38ACD0-6576-4FD6-A204-30D402AD3C5A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AB9766F4-C505-4E84-A168-BF082EA60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Презентация подготовлена учителем </a:t>
            </a:r>
            <a:r>
              <a:rPr lang="ru-RU" smtClean="0"/>
              <a:t>биологии Сычевой Н.Н.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мы готовились к прилету птиц.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5503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3635" y="1719263"/>
            <a:ext cx="5462130" cy="44069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Школьники изготовили скворечники.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8388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8679" y="1719263"/>
            <a:ext cx="4852041" cy="44069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Камбулов</a:t>
            </a:r>
            <a:r>
              <a:rPr lang="ru-RU" dirty="0" smtClean="0"/>
              <a:t> А. и Ершов Н. Работают с интересом.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7419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5830" y="1719263"/>
            <a:ext cx="4297739" cy="44069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Лада В. И Киселев В. Собирают уже второй скворечник.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58687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7440" y="1719263"/>
            <a:ext cx="5874519" cy="44069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Александр Федорович помогает и словом и делом.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40780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6092" y="1719263"/>
            <a:ext cx="5877216" cy="44069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Около клуба решили открыть город скворцов.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54040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601650" y="942969"/>
            <a:ext cx="6034617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55846"/>
            <a:ext cx="3758952" cy="3289177"/>
          </a:xfrm>
        </p:spPr>
        <p:txBody>
          <a:bodyPr/>
          <a:lstStyle/>
          <a:p>
            <a:r>
              <a:rPr lang="ru-RU" dirty="0" smtClean="0"/>
              <a:t>Одиннадцать </a:t>
            </a:r>
            <a:r>
              <a:rPr lang="ru-RU" dirty="0" err="1" smtClean="0"/>
              <a:t>скворечниковмы</a:t>
            </a:r>
            <a:r>
              <a:rPr lang="ru-RU" dirty="0" smtClean="0"/>
              <a:t> привезли сюда.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34071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6092" y="1719263"/>
            <a:ext cx="5877216" cy="44069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Вышке очень легко подняться к дереву и безопасно.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30554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1772816"/>
            <a:ext cx="5877216" cy="44069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Нам помогали повесить домики для птиц бригада электриков.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18309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98</TotalTime>
  <Words>80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Сетка</vt:lpstr>
      <vt:lpstr>Как мы готовились к прилету птиц.</vt:lpstr>
      <vt:lpstr>Школьники изготовили скворечники.</vt:lpstr>
      <vt:lpstr>Камбулов А. и Ершов Н. Работают с интересом.</vt:lpstr>
      <vt:lpstr>Лада В. И Киселев В. Собирают уже второй скворечник. </vt:lpstr>
      <vt:lpstr>Александр Федорович помогает и словом и делом.</vt:lpstr>
      <vt:lpstr>Около клуба решили открыть город скворцов.</vt:lpstr>
      <vt:lpstr>Одиннадцать скворечниковмы привезли сюда.</vt:lpstr>
      <vt:lpstr>На Вышке очень легко подняться к дереву и безопасно.</vt:lpstr>
      <vt:lpstr>Нам помогали повесить домики для птиц бригада электриков.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4</cp:revision>
  <dcterms:created xsi:type="dcterms:W3CDTF">2017-04-10T19:47:50Z</dcterms:created>
  <dcterms:modified xsi:type="dcterms:W3CDTF">2018-04-09T10:44:12Z</dcterms:modified>
</cp:coreProperties>
</file>